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Mje4WKlcCTk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200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Unachievable Targets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individual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timescale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Its not worth trying to do the impossible – you will just fail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590675"/>
            <a:ext cx="3252787" cy="339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2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unachievable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2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-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https://www.youtube.com/watch?v=Mje4WKlcCTk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200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Unachievable Targets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40" name="Google Shape;140;p2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individual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timescale</a:t>
            </a:r>
            <a:endParaRPr/>
          </a:p>
        </p:txBody>
      </p:sp>
      <p:sp>
        <p:nvSpPr>
          <p:cNvPr id="141" name="Google Shape;141;p2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Its not worth trying to do the impossible – you will just fail</a:t>
            </a:r>
            <a:endParaRPr/>
          </a:p>
        </p:txBody>
      </p:sp>
      <p:pic>
        <p:nvPicPr>
          <p:cNvPr id="142" name="Google Shape;14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590675"/>
            <a:ext cx="3252787" cy="339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"/>
            <a:ext cx="88392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8575"/>
            <a:ext cx="8680450" cy="65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059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3812"/>
            <a:ext cx="8794750" cy="5157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945562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228012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686800" cy="6275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59837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