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www.youtube.com/watch?v=RiI1NkaDXlQ" TargetMode="External"/><Relationship Id="rId4" Type="http://schemas.openxmlformats.org/officeDocument/2006/relationships/hyperlink" Target="https://www.youtube.com/watch?v=XVL2Lj3mUj0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196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Time constraints</a:t>
            </a: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an obstacle?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 &amp; study commitments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Family commitments 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seems never to be enough of it </a:t>
            </a:r>
            <a:endParaRPr/>
          </a:p>
        </p:txBody>
      </p:sp>
      <p:pic>
        <p:nvPicPr>
          <p:cNvPr descr="Time Icon 3109445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570037"/>
            <a:ext cx="36576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458200" cy="640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3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lac TIME</a:t>
            </a:r>
            <a:endParaRPr/>
          </a:p>
          <a:p>
            <a:pPr indent="-1651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3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VIDEO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https://www.youtube.com/watch?v=RiI1NkaDXlQ</a:t>
            </a:r>
            <a:endParaRPr/>
          </a:p>
          <a:p>
            <a:pPr indent="-1651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 - </a:t>
            </a:r>
            <a:r>
              <a:rPr b="0" i="0" lang="en-US" sz="28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https://www.youtube.com/watch?v=XVL2Lj3mUj0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Objective:p 196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4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Time constraints</a:t>
            </a:r>
            <a:endParaRPr/>
          </a:p>
        </p:txBody>
      </p:sp>
      <p:sp>
        <p:nvSpPr>
          <p:cNvPr id="145" name="Google Shape;145;p24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an obstacle?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 &amp; study commitments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b="0" i="0" lang="en-US" sz="32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Family commitments </a:t>
            </a:r>
            <a:endParaRPr/>
          </a:p>
        </p:txBody>
      </p:sp>
      <p:sp>
        <p:nvSpPr>
          <p:cNvPr id="146" name="Google Shape;146;p24"/>
          <p:cNvSpPr txBox="1"/>
          <p:nvPr/>
        </p:nvSpPr>
        <p:spPr>
          <a:xfrm>
            <a:off x="457200" y="5334000"/>
            <a:ext cx="8382000" cy="110807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b="1" i="0" lang="en-US" sz="3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There seems never to be enough of it </a:t>
            </a:r>
            <a:endParaRPr/>
          </a:p>
        </p:txBody>
      </p:sp>
      <p:pic>
        <p:nvPicPr>
          <p:cNvPr descr="Time Icon 3109445" id="147" name="Google Shape;14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570037"/>
            <a:ext cx="36576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7937"/>
            <a:ext cx="8570912" cy="6316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15"/>
          <p:cNvPicPr preferRelativeResize="0"/>
          <p:nvPr/>
        </p:nvPicPr>
        <p:blipFill rotWithShape="1">
          <a:blip r:embed="rId3">
            <a:alphaModFix/>
          </a:blip>
          <a:srcRect b="0" l="0" r="0" t="30838"/>
          <a:stretch/>
        </p:blipFill>
        <p:spPr>
          <a:xfrm>
            <a:off x="152400" y="228600"/>
            <a:ext cx="861060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304800"/>
            <a:ext cx="8686800" cy="44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228600"/>
            <a:ext cx="8534400" cy="617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152400"/>
            <a:ext cx="8915400" cy="632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" y="152400"/>
            <a:ext cx="8605837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840787" cy="571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8842375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