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9337675-C3D4-4F4C-9C51-3BC70D9DCC20}">
  <a:tblStyle styleId="{99337675-C3D4-4F4C-9C51-3BC70D9DCC2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/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8" name="Google Shape;20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6:notes"/>
          <p:cNvSpPr txBox="1"/>
          <p:nvPr/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8" name="Google Shape;28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9" name="Google Shape;29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8" name="Google Shape;48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4" name="Google Shape;54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6" name="Google Shape;66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7" name="Google Shape;67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8" name="Google Shape;68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youtube.com/watch?v=yA53yhiOe04" TargetMode="External"/><Relationship Id="rId4" Type="http://schemas.openxmlformats.org/officeDocument/2006/relationships/hyperlink" Target="https://www.youtube.com/watch?v=L4N1q4RNi9I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188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Short &amp; long term targets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90" name="Google Shape;90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Creating Targets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SMART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Monitoring Targets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Reviewing targets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457200" y="5334000"/>
            <a:ext cx="8382000" cy="784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are not going to succeed, If you don’t k now where you are going</a:t>
            </a:r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45037" y="1555750"/>
            <a:ext cx="4113212" cy="362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637587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7937"/>
            <a:ext cx="8839200" cy="7535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91540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5"/>
          <p:cNvPicPr preferRelativeResize="0"/>
          <p:nvPr/>
        </p:nvPicPr>
        <p:blipFill rotWithShape="1">
          <a:blip r:embed="rId3">
            <a:alphaModFix/>
          </a:blip>
          <a:srcRect b="51223" l="0" r="0" t="0"/>
          <a:stretch/>
        </p:blipFill>
        <p:spPr>
          <a:xfrm>
            <a:off x="20637" y="0"/>
            <a:ext cx="9123362" cy="662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5"/>
          <p:cNvSpPr txBox="1"/>
          <p:nvPr/>
        </p:nvSpPr>
        <p:spPr>
          <a:xfrm>
            <a:off x="2057400" y="1066800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170" name="Google Shape;170;p25"/>
          <p:cNvSpPr txBox="1"/>
          <p:nvPr/>
        </p:nvSpPr>
        <p:spPr>
          <a:xfrm>
            <a:off x="7696200" y="1071562"/>
            <a:ext cx="1066800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short</a:t>
            </a:r>
            <a:endParaRPr/>
          </a:p>
        </p:txBody>
      </p:sp>
      <p:sp>
        <p:nvSpPr>
          <p:cNvPr id="171" name="Google Shape;171;p25"/>
          <p:cNvSpPr txBox="1"/>
          <p:nvPr/>
        </p:nvSpPr>
        <p:spPr>
          <a:xfrm>
            <a:off x="2057400" y="3052762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172" name="Google Shape;172;p25"/>
          <p:cNvSpPr txBox="1"/>
          <p:nvPr/>
        </p:nvSpPr>
        <p:spPr>
          <a:xfrm>
            <a:off x="7848600" y="3073400"/>
            <a:ext cx="1066800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short</a:t>
            </a:r>
            <a:endParaRPr/>
          </a:p>
        </p:txBody>
      </p:sp>
      <p:sp>
        <p:nvSpPr>
          <p:cNvPr id="173" name="Google Shape;173;p25"/>
          <p:cNvSpPr txBox="1"/>
          <p:nvPr/>
        </p:nvSpPr>
        <p:spPr>
          <a:xfrm>
            <a:off x="2057400" y="3886200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  <p:sp>
        <p:nvSpPr>
          <p:cNvPr id="174" name="Google Shape;174;p25"/>
          <p:cNvSpPr txBox="1"/>
          <p:nvPr/>
        </p:nvSpPr>
        <p:spPr>
          <a:xfrm>
            <a:off x="3514725" y="3886200"/>
            <a:ext cx="380047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Lose 3kg in 2 weeks</a:t>
            </a:r>
            <a:endParaRPr/>
          </a:p>
        </p:txBody>
      </p:sp>
      <p:sp>
        <p:nvSpPr>
          <p:cNvPr id="175" name="Google Shape;175;p25"/>
          <p:cNvSpPr txBox="1"/>
          <p:nvPr/>
        </p:nvSpPr>
        <p:spPr>
          <a:xfrm>
            <a:off x="7739062" y="3886200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short</a:t>
            </a:r>
            <a:endParaRPr/>
          </a:p>
        </p:txBody>
      </p:sp>
      <p:sp>
        <p:nvSpPr>
          <p:cNvPr id="176" name="Google Shape;176;p25"/>
          <p:cNvSpPr txBox="1"/>
          <p:nvPr/>
        </p:nvSpPr>
        <p:spPr>
          <a:xfrm>
            <a:off x="2057400" y="4516437"/>
            <a:ext cx="1066800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  <p:sp>
        <p:nvSpPr>
          <p:cNvPr id="177" name="Google Shape;177;p25"/>
          <p:cNvSpPr txBox="1"/>
          <p:nvPr/>
        </p:nvSpPr>
        <p:spPr>
          <a:xfrm>
            <a:off x="3487737" y="4516437"/>
            <a:ext cx="3446462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..in next 8 months</a:t>
            </a:r>
            <a:endParaRPr/>
          </a:p>
        </p:txBody>
      </p:sp>
      <p:sp>
        <p:nvSpPr>
          <p:cNvPr id="178" name="Google Shape;178;p25"/>
          <p:cNvSpPr txBox="1"/>
          <p:nvPr/>
        </p:nvSpPr>
        <p:spPr>
          <a:xfrm>
            <a:off x="7739062" y="4516437"/>
            <a:ext cx="1066800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long</a:t>
            </a:r>
            <a:endParaRPr/>
          </a:p>
        </p:txBody>
      </p:sp>
      <p:sp>
        <p:nvSpPr>
          <p:cNvPr id="179" name="Google Shape;179;p25"/>
          <p:cNvSpPr txBox="1"/>
          <p:nvPr/>
        </p:nvSpPr>
        <p:spPr>
          <a:xfrm>
            <a:off x="2109787" y="5572125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180" name="Google Shape;180;p25"/>
          <p:cNvSpPr txBox="1"/>
          <p:nvPr/>
        </p:nvSpPr>
        <p:spPr>
          <a:xfrm>
            <a:off x="7832725" y="5368925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short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6"/>
          <p:cNvPicPr preferRelativeResize="0"/>
          <p:nvPr/>
        </p:nvPicPr>
        <p:blipFill rotWithShape="1">
          <a:blip r:embed="rId3">
            <a:alphaModFix/>
          </a:blip>
          <a:srcRect b="92184" l="0" r="0" t="0"/>
          <a:stretch/>
        </p:blipFill>
        <p:spPr>
          <a:xfrm>
            <a:off x="0" y="23812"/>
            <a:ext cx="9296400" cy="661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 rotWithShape="1">
          <a:blip r:embed="rId3">
            <a:alphaModFix/>
          </a:blip>
          <a:srcRect b="0" l="0" r="0" t="48492"/>
          <a:stretch/>
        </p:blipFill>
        <p:spPr>
          <a:xfrm>
            <a:off x="28575" y="685800"/>
            <a:ext cx="9328150" cy="601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6"/>
          <p:cNvSpPr txBox="1"/>
          <p:nvPr/>
        </p:nvSpPr>
        <p:spPr>
          <a:xfrm>
            <a:off x="2209800" y="1219200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188" name="Google Shape;188;p26"/>
          <p:cNvSpPr txBox="1"/>
          <p:nvPr/>
        </p:nvSpPr>
        <p:spPr>
          <a:xfrm>
            <a:off x="7848600" y="823912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short</a:t>
            </a:r>
            <a:endParaRPr/>
          </a:p>
        </p:txBody>
      </p:sp>
      <p:sp>
        <p:nvSpPr>
          <p:cNvPr id="189" name="Google Shape;189;p26"/>
          <p:cNvSpPr txBox="1"/>
          <p:nvPr/>
        </p:nvSpPr>
        <p:spPr>
          <a:xfrm>
            <a:off x="2209800" y="1600200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  <p:sp>
        <p:nvSpPr>
          <p:cNvPr id="190" name="Google Shape;190;p26"/>
          <p:cNvSpPr txBox="1"/>
          <p:nvPr/>
        </p:nvSpPr>
        <p:spPr>
          <a:xfrm>
            <a:off x="3360737" y="1552575"/>
            <a:ext cx="3725862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How much , when ?</a:t>
            </a:r>
            <a:endParaRPr/>
          </a:p>
        </p:txBody>
      </p:sp>
      <p:sp>
        <p:nvSpPr>
          <p:cNvPr id="191" name="Google Shape;191;p26"/>
          <p:cNvSpPr txBox="1"/>
          <p:nvPr/>
        </p:nvSpPr>
        <p:spPr>
          <a:xfrm>
            <a:off x="2057400" y="2143125"/>
            <a:ext cx="1066800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  <p:sp>
        <p:nvSpPr>
          <p:cNvPr id="192" name="Google Shape;192;p26"/>
          <p:cNvSpPr txBox="1"/>
          <p:nvPr/>
        </p:nvSpPr>
        <p:spPr>
          <a:xfrm>
            <a:off x="3576637" y="2101850"/>
            <a:ext cx="3967162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10 % is more realistic</a:t>
            </a:r>
            <a:endParaRPr/>
          </a:p>
        </p:txBody>
      </p:sp>
      <p:sp>
        <p:nvSpPr>
          <p:cNvPr id="193" name="Google Shape;193;p26"/>
          <p:cNvSpPr txBox="1"/>
          <p:nvPr/>
        </p:nvSpPr>
        <p:spPr>
          <a:xfrm>
            <a:off x="2057400" y="3317875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194" name="Google Shape;194;p26"/>
          <p:cNvSpPr txBox="1"/>
          <p:nvPr/>
        </p:nvSpPr>
        <p:spPr>
          <a:xfrm>
            <a:off x="8056562" y="3219450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short</a:t>
            </a:r>
            <a:endParaRPr/>
          </a:p>
        </p:txBody>
      </p:sp>
      <p:sp>
        <p:nvSpPr>
          <p:cNvPr id="195" name="Google Shape;195;p26"/>
          <p:cNvSpPr txBox="1"/>
          <p:nvPr/>
        </p:nvSpPr>
        <p:spPr>
          <a:xfrm>
            <a:off x="2057400" y="5181600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196" name="Google Shape;196;p26"/>
          <p:cNvSpPr txBox="1"/>
          <p:nvPr/>
        </p:nvSpPr>
        <p:spPr>
          <a:xfrm>
            <a:off x="8077200" y="5176837"/>
            <a:ext cx="1066800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short</a:t>
            </a:r>
            <a:endParaRPr/>
          </a:p>
        </p:txBody>
      </p:sp>
      <p:sp>
        <p:nvSpPr>
          <p:cNvPr id="197" name="Google Shape;197;p26"/>
          <p:cNvSpPr txBox="1"/>
          <p:nvPr/>
        </p:nvSpPr>
        <p:spPr>
          <a:xfrm>
            <a:off x="2057400" y="5943600"/>
            <a:ext cx="10668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  <p:sp>
        <p:nvSpPr>
          <p:cNvPr id="198" name="Google Shape;198;p26"/>
          <p:cNvSpPr txBox="1"/>
          <p:nvPr/>
        </p:nvSpPr>
        <p:spPr>
          <a:xfrm>
            <a:off x="3576637" y="5872162"/>
            <a:ext cx="3725862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How much , when ?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7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lac Targets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7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Targets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https://www.youtube.com/watch?v=yA53yhiOe04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 - </a:t>
            </a: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https://www.youtube.com/watch?v=L4N1q4RNi9I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188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Short &amp; long term targets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12" name="Google Shape;212;p28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Creating Targets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SMART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Monitoring Targets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Reviewing targets</a:t>
            </a:r>
            <a:endParaRPr/>
          </a:p>
        </p:txBody>
      </p:sp>
      <p:sp>
        <p:nvSpPr>
          <p:cNvPr id="213" name="Google Shape;213;p28"/>
          <p:cNvSpPr txBox="1"/>
          <p:nvPr/>
        </p:nvSpPr>
        <p:spPr>
          <a:xfrm>
            <a:off x="457200" y="5334000"/>
            <a:ext cx="8382000" cy="784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are not going to succeed, If you don’t k now where you are going</a:t>
            </a:r>
            <a:endParaRPr/>
          </a:p>
        </p:txBody>
      </p:sp>
      <p:pic>
        <p:nvPicPr>
          <p:cNvPr id="214" name="Google Shape;21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45037" y="1555750"/>
            <a:ext cx="4113212" cy="362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04800"/>
            <a:ext cx="87630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Google Shape;102;p15"/>
          <p:cNvGraphicFramePr/>
          <p:nvPr/>
        </p:nvGraphicFramePr>
        <p:xfrm>
          <a:off x="304800" y="7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{99337675-C3D4-4F4C-9C51-3BC70D9DCC20}</a:tableStyleId>
              </a:tblPr>
              <a:tblGrid>
                <a:gridCol w="4267200"/>
                <a:gridCol w="4267200"/>
              </a:tblGrid>
              <a:tr h="11922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1" i="0" lang="en-US" sz="54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Short &amp; long term Targets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7859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target is a 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78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Long term means…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Short term means…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875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Why break big targets down into smaller ones?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03" name="Google Shape;103;p15"/>
          <p:cNvSpPr txBox="1"/>
          <p:nvPr/>
        </p:nvSpPr>
        <p:spPr>
          <a:xfrm>
            <a:off x="609600" y="1676400"/>
            <a:ext cx="73914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Challenge to help you reach a goal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304800" y="3475037"/>
            <a:ext cx="4191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 months or MORE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4572000" y="3475037"/>
            <a:ext cx="4191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 months or Less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601662" y="5486400"/>
            <a:ext cx="7856537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Its less daunting and more Do-able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04800"/>
            <a:ext cx="8428037" cy="617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6512"/>
            <a:ext cx="8724900" cy="644048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7"/>
          <p:cNvSpPr txBox="1"/>
          <p:nvPr/>
        </p:nvSpPr>
        <p:spPr>
          <a:xfrm>
            <a:off x="609600" y="1219200"/>
            <a:ext cx="1524000" cy="533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pecific</a:t>
            </a:r>
            <a:endParaRPr/>
          </a:p>
        </p:txBody>
      </p:sp>
      <p:sp>
        <p:nvSpPr>
          <p:cNvPr id="118" name="Google Shape;118;p17"/>
          <p:cNvSpPr txBox="1"/>
          <p:nvPr/>
        </p:nvSpPr>
        <p:spPr>
          <a:xfrm>
            <a:off x="609600" y="1981200"/>
            <a:ext cx="1981200" cy="533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easurable</a:t>
            </a:r>
            <a:endParaRPr/>
          </a:p>
        </p:txBody>
      </p:sp>
      <p:sp>
        <p:nvSpPr>
          <p:cNvPr id="119" name="Google Shape;119;p17"/>
          <p:cNvSpPr txBox="1"/>
          <p:nvPr/>
        </p:nvSpPr>
        <p:spPr>
          <a:xfrm>
            <a:off x="609600" y="2989262"/>
            <a:ext cx="1981200" cy="533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chievable</a:t>
            </a:r>
            <a:endParaRPr/>
          </a:p>
        </p:txBody>
      </p:sp>
      <p:sp>
        <p:nvSpPr>
          <p:cNvPr id="120" name="Google Shape;120;p17"/>
          <p:cNvSpPr txBox="1"/>
          <p:nvPr/>
        </p:nvSpPr>
        <p:spPr>
          <a:xfrm>
            <a:off x="609600" y="3998912"/>
            <a:ext cx="1524000" cy="460375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ealistic</a:t>
            </a:r>
            <a:endParaRPr/>
          </a:p>
        </p:txBody>
      </p:sp>
      <p:sp>
        <p:nvSpPr>
          <p:cNvPr id="121" name="Google Shape;121;p17"/>
          <p:cNvSpPr txBox="1"/>
          <p:nvPr/>
        </p:nvSpPr>
        <p:spPr>
          <a:xfrm>
            <a:off x="609600" y="4935537"/>
            <a:ext cx="2362200" cy="533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ime related</a:t>
            </a:r>
            <a:endParaRPr/>
          </a:p>
        </p:txBody>
      </p:sp>
      <p:sp>
        <p:nvSpPr>
          <p:cNvPr id="122" name="Google Shape;122;p17"/>
          <p:cNvSpPr txBox="1"/>
          <p:nvPr/>
        </p:nvSpPr>
        <p:spPr>
          <a:xfrm>
            <a:off x="5638800" y="1066800"/>
            <a:ext cx="2514600" cy="9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Exact, precise</a:t>
            </a:r>
            <a:endParaRPr/>
          </a:p>
        </p:txBody>
      </p:sp>
      <p:sp>
        <p:nvSpPr>
          <p:cNvPr id="123" name="Google Shape;123;p17"/>
          <p:cNvSpPr txBox="1"/>
          <p:nvPr/>
        </p:nvSpPr>
        <p:spPr>
          <a:xfrm>
            <a:off x="5638800" y="2097087"/>
            <a:ext cx="2514600" cy="9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 numbered amount</a:t>
            </a:r>
            <a:endParaRPr/>
          </a:p>
        </p:txBody>
      </p:sp>
      <p:sp>
        <p:nvSpPr>
          <p:cNvPr id="124" name="Google Shape;124;p17"/>
          <p:cNvSpPr txBox="1"/>
          <p:nvPr/>
        </p:nvSpPr>
        <p:spPr>
          <a:xfrm>
            <a:off x="5654675" y="3205162"/>
            <a:ext cx="2514600" cy="9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Something you CAN do</a:t>
            </a:r>
            <a:endParaRPr/>
          </a:p>
        </p:txBody>
      </p:sp>
      <p:sp>
        <p:nvSpPr>
          <p:cNvPr id="125" name="Google Shape;125;p17"/>
          <p:cNvSpPr txBox="1"/>
          <p:nvPr/>
        </p:nvSpPr>
        <p:spPr>
          <a:xfrm>
            <a:off x="5686425" y="4311650"/>
            <a:ext cx="2514600" cy="9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Not impossible</a:t>
            </a:r>
            <a:endParaRPr/>
          </a:p>
        </p:txBody>
      </p:sp>
      <p:sp>
        <p:nvSpPr>
          <p:cNvPr id="126" name="Google Shape;126;p17"/>
          <p:cNvSpPr txBox="1"/>
          <p:nvPr/>
        </p:nvSpPr>
        <p:spPr>
          <a:xfrm>
            <a:off x="5686425" y="5202237"/>
            <a:ext cx="2514600" cy="9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deadline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"/>
            <a:ext cx="8813800" cy="251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0"/>
            <a:ext cx="8877300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937"/>
            <a:ext cx="8991600" cy="6850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" name="Google Shape;146;p21"/>
          <p:cNvGraphicFramePr/>
          <p:nvPr/>
        </p:nvGraphicFramePr>
        <p:xfrm>
          <a:off x="2286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{99337675-C3D4-4F4C-9C51-3BC70D9DCC20}</a:tableStyleId>
              </a:tblPr>
              <a:tblGrid>
                <a:gridCol w="8534400"/>
              </a:tblGrid>
              <a:tr h="3513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Why do you need to Monitor  targets?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1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Why do you need to REVIEW targets?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47" name="Google Shape;147;p21"/>
          <p:cNvSpPr txBox="1"/>
          <p:nvPr/>
        </p:nvSpPr>
        <p:spPr>
          <a:xfrm>
            <a:off x="609600" y="838200"/>
            <a:ext cx="7391400" cy="2667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 see if you are heading in the right direction – Motivate you </a:t>
            </a:r>
            <a:endParaRPr/>
          </a:p>
        </p:txBody>
      </p:sp>
      <p:sp>
        <p:nvSpPr>
          <p:cNvPr id="148" name="Google Shape;148;p21"/>
          <p:cNvSpPr txBox="1"/>
          <p:nvPr/>
        </p:nvSpPr>
        <p:spPr>
          <a:xfrm>
            <a:off x="457200" y="4191000"/>
            <a:ext cx="7391400" cy="1295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Did you meet the target, and change the target if needed</a:t>
            </a:r>
            <a:endParaRPr/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