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</p:sldIdLst>
  <p:sldSz cy="68580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" name="Google Shape;82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5" name="Google Shape;135;p1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0" name="Google Shape;90;p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7" name="Google Shape;97;p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2" name="Google Shape;102;p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8" name="Google Shape;108;p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3" name="Google Shape;113;p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8" name="Google Shape;118;p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3" name="Google Shape;123;p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8" name="Google Shape;128;p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2"/>
          <p:cNvSpPr txBox="1"/>
          <p:nvPr>
            <p:ph idx="1" type="body"/>
          </p:nvPr>
        </p:nvSpPr>
        <p:spPr>
          <a:xfrm>
            <a:off x="457200" y="1600200"/>
            <a:ext cx="8229600" cy="45259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/>
        </p:txBody>
      </p:sp>
      <p:sp>
        <p:nvSpPr>
          <p:cNvPr id="14" name="Google Shape;14;p2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" name="Google Shape;15;p2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" name="Google Shape;16;p2"/>
          <p:cNvSpPr txBox="1"/>
          <p:nvPr>
            <p:ph idx="12" type="sldNum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 spd="slow">
    <p:push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1"/>
          <p:cNvSpPr txBox="1"/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sz="4000" cap="none"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11"/>
          <p:cNvSpPr txBox="1"/>
          <p:nvPr>
            <p:ph idx="1" type="body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/>
            </a:lvl1pPr>
            <a:lvl2pPr indent="-2286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/>
            </a:lvl2pPr>
            <a:lvl3pPr indent="-228600" lvl="2" marL="1371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/>
            </a:lvl3pPr>
            <a:lvl4pPr indent="-228600" lvl="3" marL="18288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4pPr>
            <a:lvl5pPr indent="-228600" lvl="4" marL="22860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5pPr>
            <a:lvl6pPr indent="-228600" lvl="5" marL="2743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6pPr>
            <a:lvl7pPr indent="-228600" lvl="6" marL="32004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7pPr>
            <a:lvl8pPr indent="-228600" lvl="7" marL="3657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8pPr>
            <a:lvl9pPr indent="-228600" lvl="8" marL="41148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9pPr>
          </a:lstStyle>
          <a:p/>
        </p:txBody>
      </p:sp>
      <p:sp>
        <p:nvSpPr>
          <p:cNvPr id="71" name="Google Shape;71;p11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1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11"/>
          <p:cNvSpPr txBox="1"/>
          <p:nvPr>
            <p:ph idx="12" type="sldNum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 spd="slow">
    <p:push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2"/>
          <p:cNvSpPr txBox="1"/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12"/>
          <p:cNvSpPr txBox="1"/>
          <p:nvPr>
            <p:ph idx="1" type="subTitle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/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/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/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9pPr>
          </a:lstStyle>
          <a:p/>
        </p:txBody>
      </p:sp>
      <p:sp>
        <p:nvSpPr>
          <p:cNvPr id="77" name="Google Shape;77;p12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2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12"/>
          <p:cNvSpPr txBox="1"/>
          <p:nvPr>
            <p:ph idx="12" type="sldNum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 spd="slow">
    <p:push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3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3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3"/>
          <p:cNvSpPr txBox="1"/>
          <p:nvPr>
            <p:ph idx="12" type="sldNum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 spd="slow">
    <p:push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4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4"/>
          <p:cNvSpPr txBox="1"/>
          <p:nvPr>
            <p:ph idx="1" type="body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9pPr>
          </a:lstStyle>
          <a:p/>
        </p:txBody>
      </p:sp>
      <p:sp>
        <p:nvSpPr>
          <p:cNvPr id="24" name="Google Shape;24;p4"/>
          <p:cNvSpPr txBox="1"/>
          <p:nvPr>
            <p:ph idx="2" type="body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9pPr>
          </a:lstStyle>
          <a:p/>
        </p:txBody>
      </p:sp>
      <p:sp>
        <p:nvSpPr>
          <p:cNvPr id="25" name="Google Shape;25;p4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4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" name="Google Shape;27;p4"/>
          <p:cNvSpPr txBox="1"/>
          <p:nvPr>
            <p:ph idx="12" type="sldNum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 spd="slow">
    <p:push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5"/>
          <p:cNvSpPr txBox="1"/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" name="Google Shape;30;p5"/>
          <p:cNvSpPr txBox="1"/>
          <p:nvPr>
            <p:ph idx="1" type="body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/>
        </p:txBody>
      </p:sp>
      <p:sp>
        <p:nvSpPr>
          <p:cNvPr id="31" name="Google Shape;31;p5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5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" name="Google Shape;33;p5"/>
          <p:cNvSpPr txBox="1"/>
          <p:nvPr>
            <p:ph idx="12" type="sldNum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 spd="slow">
    <p:push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34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6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6" name="Google Shape;36;p6"/>
          <p:cNvSpPr txBox="1"/>
          <p:nvPr>
            <p:ph idx="1" type="body"/>
          </p:nvPr>
        </p:nvSpPr>
        <p:spPr>
          <a:xfrm rot="5400000">
            <a:off x="2309019" y="-251619"/>
            <a:ext cx="4525962" cy="822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/>
        </p:txBody>
      </p:sp>
      <p:sp>
        <p:nvSpPr>
          <p:cNvPr id="37" name="Google Shape;37;p6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6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6"/>
          <p:cNvSpPr txBox="1"/>
          <p:nvPr>
            <p:ph idx="12" type="sldNum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 spd="slow">
    <p:push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7"/>
          <p:cNvSpPr txBox="1"/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sz="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7"/>
          <p:cNvSpPr/>
          <p:nvPr>
            <p:ph idx="2" type="pic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43" name="Google Shape;43;p7"/>
          <p:cNvSpPr txBox="1"/>
          <p:nvPr>
            <p:ph idx="1" type="body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9pPr>
          </a:lstStyle>
          <a:p/>
        </p:txBody>
      </p:sp>
      <p:sp>
        <p:nvSpPr>
          <p:cNvPr id="44" name="Google Shape;44;p7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5" name="Google Shape;45;p7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6" name="Google Shape;46;p7"/>
          <p:cNvSpPr txBox="1"/>
          <p:nvPr>
            <p:ph idx="12" type="sldNum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 spd="slow">
    <p:push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47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8"/>
          <p:cNvSpPr txBox="1"/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sz="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9" name="Google Shape;49;p8"/>
          <p:cNvSpPr txBox="1"/>
          <p:nvPr>
            <p:ph idx="1" type="body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31800" lvl="0" marL="4572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/>
            </a:lvl1pPr>
            <a:lvl2pPr indent="-406400" lvl="1" marL="914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/>
            </a:lvl2pPr>
            <a:lvl3pPr indent="-381000" lvl="2" marL="1371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/>
            </a:lvl3pPr>
            <a:lvl4pPr indent="-355600" lvl="3" marL="1828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/>
            </a:lvl4pPr>
            <a:lvl5pPr indent="-355600" lvl="4" marL="22860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5pPr>
            <a:lvl6pPr indent="-355600" lvl="5" marL="27432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6pPr>
            <a:lvl7pPr indent="-355600" lvl="6" marL="3200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7pPr>
            <a:lvl8pPr indent="-355600" lvl="7" marL="3657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8pPr>
            <a:lvl9pPr indent="-355600" lvl="8" marL="4114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9pPr>
          </a:lstStyle>
          <a:p/>
        </p:txBody>
      </p:sp>
      <p:sp>
        <p:nvSpPr>
          <p:cNvPr id="50" name="Google Shape;50;p8"/>
          <p:cNvSpPr txBox="1"/>
          <p:nvPr>
            <p:ph idx="2" type="body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9pPr>
          </a:lstStyle>
          <a:p/>
        </p:txBody>
      </p:sp>
      <p:sp>
        <p:nvSpPr>
          <p:cNvPr id="51" name="Google Shape;51;p8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8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8"/>
          <p:cNvSpPr txBox="1"/>
          <p:nvPr>
            <p:ph idx="12" type="sldNum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 spd="slow">
    <p:push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9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9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" name="Google Shape;57;p9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9"/>
          <p:cNvSpPr txBox="1"/>
          <p:nvPr>
            <p:ph idx="12" type="sldNum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 spd="slow">
    <p:push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0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10"/>
          <p:cNvSpPr txBox="1"/>
          <p:nvPr>
            <p:ph idx="1" type="body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9pPr>
          </a:lstStyle>
          <a:p/>
        </p:txBody>
      </p:sp>
      <p:sp>
        <p:nvSpPr>
          <p:cNvPr id="62" name="Google Shape;62;p10"/>
          <p:cNvSpPr txBox="1"/>
          <p:nvPr>
            <p:ph idx="2" type="body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9pPr>
          </a:lstStyle>
          <a:p/>
        </p:txBody>
      </p:sp>
      <p:sp>
        <p:nvSpPr>
          <p:cNvPr id="63" name="Google Shape;63;p10"/>
          <p:cNvSpPr txBox="1"/>
          <p:nvPr>
            <p:ph idx="3" type="body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9pPr>
          </a:lstStyle>
          <a:p/>
        </p:txBody>
      </p:sp>
      <p:sp>
        <p:nvSpPr>
          <p:cNvPr id="64" name="Google Shape;64;p10"/>
          <p:cNvSpPr txBox="1"/>
          <p:nvPr>
            <p:ph idx="4" type="body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9pPr>
          </a:lstStyle>
          <a:p/>
        </p:txBody>
      </p:sp>
      <p:sp>
        <p:nvSpPr>
          <p:cNvPr id="65" name="Google Shape;65;p10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0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10"/>
          <p:cNvSpPr txBox="1"/>
          <p:nvPr>
            <p:ph idx="12" type="sldNum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 spd="slow">
    <p:push/>
  </p:transition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457200" y="1600200"/>
            <a:ext cx="8229600" cy="45259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31800" lvl="0" marL="4572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4064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9" name="Google Shape;9;p1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0" name="Google Shape;10;p1"/>
          <p:cNvSpPr txBox="1"/>
          <p:nvPr>
            <p:ph idx="12" type="sldNum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>
              <a:solidFill>
                <a:srgbClr val="000000"/>
              </a:solidFill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transition>
    <p:push/>
  </p:transition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hyperlink" Target="https://www.youtube.com/watch?v=0C58ttB2-Qg" TargetMode="External"/><Relationship Id="rId4" Type="http://schemas.openxmlformats.org/officeDocument/2006/relationships/image" Target="../media/image11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hyperlink" Target="https://www.youtube.com/watch?v=0C58ttB2-Qg" TargetMode="External"/><Relationship Id="rId4" Type="http://schemas.openxmlformats.org/officeDocument/2006/relationships/image" Target="../media/image11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7.png"/><Relationship Id="rId4" Type="http://schemas.openxmlformats.org/officeDocument/2006/relationships/image" Target="../media/image4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0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6.png"/><Relationship Id="rId4" Type="http://schemas.openxmlformats.org/officeDocument/2006/relationships/image" Target="../media/image2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5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3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8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Relationship Id="rId3" Type="http://schemas.openxmlformats.org/officeDocument/2006/relationships/hyperlink" Target="https://www.youtube.com/watch?v=GgX8QtsLBwI" TargetMode="External"/><Relationship Id="rId4" Type="http://schemas.openxmlformats.org/officeDocument/2006/relationships/hyperlink" Target="https://www.youtube.com/watch?v=2-8ams9yG98" TargetMode="Externa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3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miter lim="524288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None/>
            </a:pPr>
            <a:r>
              <a:rPr b="1" i="0" lang="en-US" sz="1800" u="sng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 *  Learning Objective: p 190</a:t>
            </a:r>
            <a:br>
              <a:rPr b="1" i="0" lang="en-US" sz="1800" u="sng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1" i="0" lang="en-US" sz="4800" u="sng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Sources of Support</a:t>
            </a:r>
            <a:br>
              <a:rPr b="1" i="0" lang="en-US" sz="1800" u="sng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</a:br>
            <a:endParaRPr/>
          </a:p>
        </p:txBody>
      </p:sp>
      <p:sp>
        <p:nvSpPr>
          <p:cNvPr id="85" name="Google Shape;85;p13"/>
          <p:cNvSpPr txBox="1"/>
          <p:nvPr>
            <p:ph idx="1" type="body"/>
          </p:nvPr>
        </p:nvSpPr>
        <p:spPr>
          <a:xfrm>
            <a:off x="457200" y="1600200"/>
            <a:ext cx="4114800" cy="3581400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miter lim="524288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1800" u="sng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Success Criteria: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88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Char char="•"/>
            </a:pPr>
            <a:r>
              <a:rPr b="0" i="0" lang="en-US" sz="4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Formal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88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Char char="•"/>
            </a:pPr>
            <a:r>
              <a:rPr b="0" i="0" lang="en-US" sz="4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Informal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88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Char char="•"/>
            </a:pPr>
            <a:r>
              <a:rPr b="0" i="0" lang="en-US" sz="4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Voluntary</a:t>
            </a:r>
            <a:endParaRPr/>
          </a:p>
          <a:p>
            <a:pPr indent="-63500" lvl="0" marL="342900" rtl="0" algn="l">
              <a:spcBef>
                <a:spcPts val="88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</a:pPr>
            <a:r>
              <a:t/>
            </a:r>
            <a:endParaRPr b="0" i="0" sz="44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" name="Google Shape;86;p13"/>
          <p:cNvSpPr txBox="1"/>
          <p:nvPr/>
        </p:nvSpPr>
        <p:spPr>
          <a:xfrm>
            <a:off x="457200" y="5334000"/>
            <a:ext cx="8382000" cy="784225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1800" u="sng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Why am I doing this ?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0" i="0" lang="en-US" sz="1800" u="sng" cap="none" strike="noStrik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  <a:t>https://www.youtube.com/watch?v=0C58ttB2-Qg</a:t>
            </a:r>
            <a:endParaRPr/>
          </a:p>
        </p:txBody>
      </p:sp>
      <p:pic>
        <p:nvPicPr>
          <p:cNvPr id="87" name="Google Shape;87;p1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876800" y="1454150"/>
            <a:ext cx="3751262" cy="37274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push/>
  </p:transition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6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22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miter lim="524288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None/>
            </a:pPr>
            <a:r>
              <a:rPr b="1" i="0" lang="en-US" sz="1800" u="sng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 *  Learning Objective: p 190</a:t>
            </a:r>
            <a:br>
              <a:rPr b="1" i="0" lang="en-US" sz="1800" u="sng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1" i="0" lang="en-US" sz="4800" u="sng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Sources of Support</a:t>
            </a:r>
            <a:br>
              <a:rPr b="1" i="0" lang="en-US" sz="1800" u="sng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</a:br>
            <a:endParaRPr/>
          </a:p>
        </p:txBody>
      </p:sp>
      <p:sp>
        <p:nvSpPr>
          <p:cNvPr id="138" name="Google Shape;138;p22"/>
          <p:cNvSpPr txBox="1"/>
          <p:nvPr>
            <p:ph idx="1" type="body"/>
          </p:nvPr>
        </p:nvSpPr>
        <p:spPr>
          <a:xfrm>
            <a:off x="457200" y="1600200"/>
            <a:ext cx="4114800" cy="3581400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miter lim="524288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1800" u="sng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Success Criteria: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88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Char char="•"/>
            </a:pPr>
            <a:r>
              <a:rPr b="0" i="0" lang="en-US" sz="4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Formal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88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Char char="•"/>
            </a:pPr>
            <a:r>
              <a:rPr b="0" i="0" lang="en-US" sz="4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Informal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88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Char char="•"/>
            </a:pPr>
            <a:r>
              <a:rPr b="0" i="0" lang="en-US" sz="4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Voluntary</a:t>
            </a:r>
            <a:endParaRPr/>
          </a:p>
          <a:p>
            <a:pPr indent="-63500" lvl="0" marL="342900" rtl="0" algn="l">
              <a:spcBef>
                <a:spcPts val="88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</a:pPr>
            <a:r>
              <a:t/>
            </a:r>
            <a:endParaRPr b="0" i="0" sz="44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9" name="Google Shape;139;p22"/>
          <p:cNvSpPr txBox="1"/>
          <p:nvPr/>
        </p:nvSpPr>
        <p:spPr>
          <a:xfrm>
            <a:off x="457200" y="5334000"/>
            <a:ext cx="8382000" cy="784225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1800" u="sng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Why am I doing this ?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0" i="0" lang="en-US" sz="1800" u="sng" cap="none" strike="noStrik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  <a:t>https://www.youtube.com/watch?v=0C58ttB2-Qg</a:t>
            </a:r>
            <a:endParaRPr/>
          </a:p>
        </p:txBody>
      </p:sp>
      <p:pic>
        <p:nvPicPr>
          <p:cNvPr id="140" name="Google Shape;140;p2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876800" y="1454150"/>
            <a:ext cx="3751262" cy="37274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push/>
  </p:transition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" name="Google Shape;92;p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1750" y="0"/>
            <a:ext cx="8674100" cy="1752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3" name="Google Shape;93;p1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28600" y="3581400"/>
            <a:ext cx="9166225" cy="2819400"/>
          </a:xfrm>
          <a:prstGeom prst="rect">
            <a:avLst/>
          </a:prstGeom>
          <a:noFill/>
          <a:ln>
            <a:noFill/>
          </a:ln>
        </p:spPr>
      </p:pic>
      <p:sp>
        <p:nvSpPr>
          <p:cNvPr id="94" name="Google Shape;94;p14"/>
          <p:cNvSpPr txBox="1"/>
          <p:nvPr/>
        </p:nvSpPr>
        <p:spPr>
          <a:xfrm>
            <a:off x="228600" y="2133600"/>
            <a:ext cx="4140200" cy="3698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Optional EX</a:t>
            </a:r>
            <a:endParaRPr/>
          </a:p>
        </p:txBody>
      </p:sp>
    </p:spTree>
  </p:cSld>
  <p:clrMapOvr>
    <a:masterClrMapping/>
  </p:clrMapOvr>
  <p:transition>
    <p:push/>
  </p:transition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9" name="Google Shape;99;p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28600" y="0"/>
            <a:ext cx="8715375" cy="60833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push/>
  </p:transition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4" name="Google Shape;104;p1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52400" y="152400"/>
            <a:ext cx="8848725" cy="1752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5" name="Google Shape;105;p1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04800" y="1905000"/>
            <a:ext cx="8839200" cy="471646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push/>
  </p:transition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0" name="Google Shape;110;p1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28600" y="0"/>
            <a:ext cx="8610600" cy="6705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push/>
  </p:transition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5" name="Google Shape;115;p1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8859837" cy="5715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push/>
  </p:transition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0" name="Google Shape;120;p1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28600" y="7937"/>
            <a:ext cx="8839200" cy="662146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push/>
  </p:transition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4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5" name="Google Shape;125;p2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52400" y="15875"/>
            <a:ext cx="8839200" cy="667861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push/>
  </p:transition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9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21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4400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1" name="Google Shape;131;p21"/>
          <p:cNvSpPr txBox="1"/>
          <p:nvPr>
            <p:ph idx="1" type="body"/>
          </p:nvPr>
        </p:nvSpPr>
        <p:spPr>
          <a:xfrm>
            <a:off x="457200" y="1600200"/>
            <a:ext cx="4038600" cy="45259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b="0" i="0" lang="en-US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SMHW</a:t>
            </a:r>
            <a:endParaRPr/>
          </a:p>
          <a:p>
            <a:pPr indent="-342900" lvl="0" marL="3429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b="0" i="0" lang="en-US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h&amp;sc c3 lac SUPPORT</a:t>
            </a:r>
            <a:endParaRPr/>
          </a:p>
          <a:p>
            <a:pPr indent="-165100" lvl="0" marL="3429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t/>
            </a:r>
            <a:endParaRPr b="0" i="0" sz="28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2" name="Google Shape;132;p21"/>
          <p:cNvSpPr txBox="1"/>
          <p:nvPr>
            <p:ph idx="2" type="body"/>
          </p:nvPr>
        </p:nvSpPr>
        <p:spPr>
          <a:xfrm>
            <a:off x="4648200" y="1600200"/>
            <a:ext cx="4038600" cy="45259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b="0" i="0" lang="en-US" sz="2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Video</a:t>
            </a:r>
            <a:endParaRPr/>
          </a:p>
          <a:p>
            <a:pPr indent="-342900" lvl="0" marL="3429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b="0" i="0" lang="en-US" sz="2800" u="sng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  <a:t>https://www.youtube.com/watch?v=GgX8QtsLBwI</a:t>
            </a:r>
            <a:endParaRPr/>
          </a:p>
          <a:p>
            <a:pPr indent="-165100" lvl="0" marL="3429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t/>
            </a:r>
            <a:endParaRPr b="0" i="0" sz="28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b="0" i="0" lang="en-US" sz="2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EX </a:t>
            </a:r>
            <a:r>
              <a:rPr b="0" i="0" lang="en-US" sz="2800" u="sng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4"/>
              </a:rPr>
              <a:t>https://www.youtube.com/watch?v=2-8ams9yG98</a:t>
            </a:r>
            <a:endParaRPr/>
          </a:p>
        </p:txBody>
      </p:sp>
    </p:spTree>
  </p:cSld>
  <p:clrMapOvr>
    <a:masterClrMapping/>
  </p:clrMapOvr>
  <p:transition>
    <p:push/>
  </p:transition>
</p:sld>
</file>

<file path=ppt/theme/theme1.xml><?xml version="1.0" encoding="utf-8"?>
<a:theme xmlns:a="http://schemas.openxmlformats.org/drawingml/2006/main" xmlns:r="http://schemas.openxmlformats.org/officeDocument/2006/relationships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