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499E1F1-69D8-4854-B146-F55F4A4EDCCD}">
  <a:tblStyle styleId="{9499E1F1-69D8-4854-B146-F55F4A4EDCC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create.kahoot.it/share/substance-abuse/2e286722-169c-489a-9b4a-2a3acd79c18c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hyperlink" Target="https://www.youtube.com/watch?v=6fmhLcYSn-Y" TargetMode="External"/><Relationship Id="rId5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hyperlink" Target="https://www.youtube.com/watch?v=B_TlRfKTEqM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hyperlink" Target="https://www.youtube.com/watch?v=rJSDgvWQSYI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hyperlink" Target="https://www.youtube.com/watch?v=Y18Vz51Nkos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hyperlink" Target="https://www.youtube.com/watch?v=cITuKremX9A" TargetMode="External"/><Relationship Id="rId5" Type="http://schemas.openxmlformats.org/officeDocument/2006/relationships/hyperlink" Target="https://www.youtube.com/watch?v=Q5kgiYnqAZY" TargetMode="External"/><Relationship Id="rId6" Type="http://schemas.openxmlformats.org/officeDocument/2006/relationships/hyperlink" Target="https://www.youtube.com/watch?v=E7L77_vEsMU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 138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SUBSTANCE ABUSE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br>
              <a:rPr b="1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alcohol</a:t>
            </a:r>
            <a:b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nicotine</a:t>
            </a:r>
            <a:b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illegal drugs </a:t>
            </a:r>
            <a:b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happens, and you need to know about it </a:t>
            </a:r>
            <a:endParaRPr/>
          </a:p>
        </p:txBody>
      </p:sp>
      <p:pic>
        <p:nvPicPr>
          <p:cNvPr descr="Vaizdas:PEGI Drugs annotated.svg – Vikipedija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600200"/>
            <a:ext cx="365760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" name="Google Shape;152;p22"/>
          <p:cNvGraphicFramePr/>
          <p:nvPr/>
        </p:nvGraphicFramePr>
        <p:xfrm>
          <a:off x="304800" y="60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{9499E1F1-69D8-4854-B146-F55F4A4EDCCD}</a:tableStyleId>
              </a:tblPr>
              <a:tblGrid>
                <a:gridCol w="4264025"/>
                <a:gridCol w="4117975"/>
              </a:tblGrid>
              <a:tr h="3565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Tell me some danger of solvents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Tell me some danger of cannabis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780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Tell me some dangers of prescription drugs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9050"/>
            <a:ext cx="8826500" cy="638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" y="457200"/>
            <a:ext cx="8963025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" y="1371600"/>
            <a:ext cx="8896350" cy="53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9255125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0"/>
            <a:ext cx="8229600" cy="596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Ill health &amp; diet &amp; exercise &amp; drugs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b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84" name="Google Shape;184;p28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Kahoot </a:t>
            </a:r>
            <a:endParaRPr/>
          </a:p>
        </p:txBody>
      </p:sp>
      <p:sp>
        <p:nvSpPr>
          <p:cNvPr id="185" name="Google Shape;185;p28"/>
          <p:cNvSpPr txBox="1"/>
          <p:nvPr/>
        </p:nvSpPr>
        <p:spPr>
          <a:xfrm>
            <a:off x="4476750" y="2967037"/>
            <a:ext cx="457200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https://create.kahoot.it/share/substance-abuse/2e286722-169c-489a-9b4a-2a3acd79c18c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 138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SUBSTANCE ABUSE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91" name="Google Shape;191;p29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br>
              <a:rPr b="1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alcohol</a:t>
            </a:r>
            <a:b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nicotine</a:t>
            </a:r>
            <a:b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illegal drugs </a:t>
            </a:r>
            <a:b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92" name="Google Shape;192;p29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happens, and you need to know about it </a:t>
            </a:r>
            <a:endParaRPr/>
          </a:p>
        </p:txBody>
      </p:sp>
      <p:pic>
        <p:nvPicPr>
          <p:cNvPr descr="Vaizdas:PEGI Drugs annotated.svg – Vikipedija" id="193" name="Google Shape;19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600200"/>
            <a:ext cx="365760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0"/>
            <a:ext cx="7010400" cy="6040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52400"/>
            <a:ext cx="8310562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323850" y="33147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https://www.youtube.com/watch?v=6fmhLcYSn-Y</a:t>
            </a:r>
            <a:endParaRPr/>
          </a:p>
        </p:txBody>
      </p:sp>
      <p:pic>
        <p:nvPicPr>
          <p:cNvPr id="99" name="Google Shape;9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24400" y="3008312"/>
            <a:ext cx="373380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16"/>
          <p:cNvGraphicFramePr/>
          <p:nvPr/>
        </p:nvGraphicFramePr>
        <p:xfrm>
          <a:off x="2286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{9499E1F1-69D8-4854-B146-F55F4A4EDCCD}</a:tableStyleId>
              </a:tblPr>
              <a:tblGrid>
                <a:gridCol w="2533650"/>
                <a:gridCol w="1770050"/>
                <a:gridCol w="2147875"/>
                <a:gridCol w="2006600"/>
              </a:tblGrid>
              <a:tr h="6858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Substance abuse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57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List 3 abused substances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574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Overall, are they positive or negative for health 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Regular use can lead to what 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05" name="Google Shape;105;p16"/>
          <p:cNvSpPr txBox="1"/>
          <p:nvPr/>
        </p:nvSpPr>
        <p:spPr>
          <a:xfrm rot="3000000">
            <a:off x="2802731" y="1848643"/>
            <a:ext cx="18923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alcohol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 rot="3000000">
            <a:off x="4510881" y="1829593"/>
            <a:ext cx="18923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nicotine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 rot="3000000">
            <a:off x="6551612" y="1666875"/>
            <a:ext cx="1893887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drugs</a:t>
            </a:r>
            <a:endParaRPr/>
          </a:p>
        </p:txBody>
      </p:sp>
      <p:sp>
        <p:nvSpPr>
          <p:cNvPr id="108" name="Google Shape;108;p16"/>
          <p:cNvSpPr txBox="1"/>
          <p:nvPr/>
        </p:nvSpPr>
        <p:spPr>
          <a:xfrm>
            <a:off x="1093787" y="4649787"/>
            <a:ext cx="248761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negative</a:t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 rot="-300000">
            <a:off x="4989512" y="4178300"/>
            <a:ext cx="361632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Long term health problems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523287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 txBox="1"/>
          <p:nvPr/>
        </p:nvSpPr>
        <p:spPr>
          <a:xfrm>
            <a:off x="533400" y="50292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https://www.youtube.com/watch?v=B_TlRfKTEqM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" name="Google Shape;120;p18"/>
          <p:cNvGraphicFramePr/>
          <p:nvPr/>
        </p:nvGraphicFramePr>
        <p:xfrm>
          <a:off x="3048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{9499E1F1-69D8-4854-B146-F55F4A4EDCCD}</a:tableStyleId>
              </a:tblPr>
              <a:tblGrid>
                <a:gridCol w="3051175"/>
                <a:gridCol w="2606675"/>
                <a:gridCol w="2724150"/>
              </a:tblGrid>
              <a:tr h="16335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Alcohol is  a socially accepted drug – what does that mean 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16335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 socially accepted drugs still cause problems?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16351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addiction?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127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Any amount of alcohol can increase risk of..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many Units a week should you have…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binge drinking 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1" name="Google Shape;121;p18"/>
          <p:cNvSpPr txBox="1"/>
          <p:nvPr/>
        </p:nvSpPr>
        <p:spPr>
          <a:xfrm>
            <a:off x="2667000" y="838200"/>
            <a:ext cx="248761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Not ilegal</a:t>
            </a:r>
            <a:endParaRPr/>
          </a:p>
        </p:txBody>
      </p:sp>
      <p:sp>
        <p:nvSpPr>
          <p:cNvPr id="122" name="Google Shape;122;p18"/>
          <p:cNvSpPr txBox="1"/>
          <p:nvPr/>
        </p:nvSpPr>
        <p:spPr>
          <a:xfrm>
            <a:off x="914400" y="2668587"/>
            <a:ext cx="248761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123" name="Google Shape;123;p18"/>
          <p:cNvSpPr txBox="1"/>
          <p:nvPr/>
        </p:nvSpPr>
        <p:spPr>
          <a:xfrm>
            <a:off x="304800" y="4175125"/>
            <a:ext cx="8305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Not having control of taking something</a:t>
            </a: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609600" y="5618162"/>
            <a:ext cx="248761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cancer</a:t>
            </a:r>
            <a:endParaRPr/>
          </a:p>
        </p:txBody>
      </p:sp>
      <p:sp>
        <p:nvSpPr>
          <p:cNvPr id="125" name="Google Shape;125;p18"/>
          <p:cNvSpPr txBox="1"/>
          <p:nvPr/>
        </p:nvSpPr>
        <p:spPr>
          <a:xfrm>
            <a:off x="4191000" y="5681662"/>
            <a:ext cx="2487612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126" name="Google Shape;126;p18"/>
          <p:cNvSpPr txBox="1"/>
          <p:nvPr/>
        </p:nvSpPr>
        <p:spPr>
          <a:xfrm>
            <a:off x="5957887" y="5791200"/>
            <a:ext cx="24892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All at once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04545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1485900"/>
            <a:ext cx="6072187" cy="45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/>
          <p:nvPr/>
        </p:nvSpPr>
        <p:spPr>
          <a:xfrm>
            <a:off x="838200" y="603885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https://www.youtube.com/watch?v=rJSDgvWQSYI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699500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/>
          <p:nvPr/>
        </p:nvSpPr>
        <p:spPr>
          <a:xfrm>
            <a:off x="171450" y="5867400"/>
            <a:ext cx="72961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https://www.youtube.com/watch?v=Y18Vz51Nkos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618537" cy="449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/>
        </p:nvSpPr>
        <p:spPr>
          <a:xfrm>
            <a:off x="304800" y="4743450"/>
            <a:ext cx="83058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https://www.youtube.com/watch?v=cITuKremX9A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glue</a:t>
            </a:r>
            <a:endParaRPr/>
          </a:p>
        </p:txBody>
      </p:sp>
      <p:sp>
        <p:nvSpPr>
          <p:cNvPr id="146" name="Google Shape;146;p21"/>
          <p:cNvSpPr txBox="1"/>
          <p:nvPr/>
        </p:nvSpPr>
        <p:spPr>
          <a:xfrm>
            <a:off x="304800" y="5334000"/>
            <a:ext cx="69342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https://www.youtube.com/watch?v=Q5kgiYnqAZY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cannabis</a:t>
            </a:r>
            <a:endParaRPr/>
          </a:p>
        </p:txBody>
      </p:sp>
      <p:sp>
        <p:nvSpPr>
          <p:cNvPr id="147" name="Google Shape;147;p21"/>
          <p:cNvSpPr txBox="1"/>
          <p:nvPr/>
        </p:nvSpPr>
        <p:spPr>
          <a:xfrm>
            <a:off x="533400" y="59436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https://www.youtube.com/watch?v=E7L77_vEsMU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prescription drug</a:t>
            </a:r>
            <a:endParaRPr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