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32F8CB-19ED-4378-9ACF-B1609E86CD34}">
  <a:tblStyle styleId="{3432F8CB-19ED-4378-9ACF-B1609E86CD3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_vjhae3IYCc&amp;has_verified=1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s://www.youtube.com/watch?v=AIyqcST29wQ" TargetMode="External"/><Relationship Id="rId5" Type="http://schemas.openxmlformats.org/officeDocument/2006/relationships/hyperlink" Target="https://www.youtube.com/watch?v=CpRYX6j6tJI" TargetMode="External"/><Relationship Id="rId6" Type="http://schemas.openxmlformats.org/officeDocument/2006/relationships/hyperlink" Target="https://www.youtube.com/watch?v=DilCEaoT8pQ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oy1CAMObRzc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on SMOKING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do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show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killed Mr Hallam’s  Brother and  Dad – Has it taken one of YOUR loved ones?</a:t>
            </a:r>
            <a:endParaRPr/>
          </a:p>
        </p:txBody>
      </p:sp>
      <p:pic>
        <p:nvPicPr>
          <p:cNvPr descr="Smoking Icon 2340118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00200"/>
            <a:ext cx="35814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3812"/>
            <a:ext cx="8534400" cy="668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916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9154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smoking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</p:txBody>
      </p:sp>
      <p:sp>
        <p:nvSpPr>
          <p:cNvPr id="163" name="Google Shape;163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https://www.youtube.com/watch?v=_vjhae3IYCc&amp;has_verified=1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advisory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on SMOKING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9" name="Google Shape;169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do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show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killed Mr Hallam’s  Brother and  Dad – Has it taken one of YOUR loved ones?</a:t>
            </a:r>
            <a:endParaRPr/>
          </a:p>
        </p:txBody>
      </p:sp>
      <p:pic>
        <p:nvPicPr>
          <p:cNvPr descr="Smoking Icon 2340118" id="171" name="Google Shape;17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00200"/>
            <a:ext cx="35814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828087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5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{3432F8CB-19ED-4378-9ACF-B1609E86CD34}</a:tableStyleId>
              </a:tblPr>
              <a:tblGrid>
                <a:gridCol w="1524000"/>
                <a:gridCol w="2286000"/>
                <a:gridCol w="1739900"/>
                <a:gridCol w="258750"/>
                <a:gridCol w="2878125"/>
              </a:tblGrid>
              <a:tr h="25908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Smoking if what kind of choice? 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ASH?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8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3 things do ASH do?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/>
        </p:nvSpPr>
        <p:spPr>
          <a:xfrm>
            <a:off x="533400" y="914400"/>
            <a:ext cx="2895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Lifestyle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5791200" y="914400"/>
            <a:ext cx="289560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Action 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Smoking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1676400" y="3125787"/>
            <a:ext cx="22860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Influence policy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3925887" y="3070225"/>
            <a:ext cx="228600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Inform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&amp;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Educate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6211887" y="3070225"/>
            <a:ext cx="2703512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Campaign AGAINST smoking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4762"/>
            <a:ext cx="8534400" cy="6853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6512"/>
            <a:ext cx="8534400" cy="6821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Google Shape;117;p18"/>
          <p:cNvGraphicFramePr/>
          <p:nvPr/>
        </p:nvGraphicFramePr>
        <p:xfrm>
          <a:off x="152400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{3432F8CB-19ED-4378-9ACF-B1609E86CD34}</a:tableStyleId>
              </a:tblPr>
              <a:tblGrid>
                <a:gridCol w="2881300"/>
                <a:gridCol w="2881300"/>
                <a:gridCol w="2771775"/>
              </a:tblGrid>
              <a:tr h="4495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2 things does data help the government do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8" name="Google Shape;118;p18"/>
          <p:cNvSpPr txBox="1"/>
          <p:nvPr/>
        </p:nvSpPr>
        <p:spPr>
          <a:xfrm>
            <a:off x="3009900" y="990600"/>
            <a:ext cx="28194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Plan health campaigns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6400800" y="990600"/>
            <a:ext cx="2286000" cy="2554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Pass laws against moking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457200"/>
            <a:ext cx="83820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/>
          <p:nvPr/>
        </p:nvSpPr>
        <p:spPr>
          <a:xfrm>
            <a:off x="473075" y="3365500"/>
            <a:ext cx="8518525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https://www.youtube.com/watch?v=AIyqcST29wQ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https://www.youtube.com/watch?v=CpRYX6j6tJI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https://www.youtube.com/watch?v=DilCEaoT8pQ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" y="152400"/>
            <a:ext cx="6710362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6858000" y="4343400"/>
            <a:ext cx="1828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https://www.youtube.com/watch?v=oy1CAMObRzc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Google Shape;136;p21"/>
          <p:cNvGraphicFramePr/>
          <p:nvPr/>
        </p:nvGraphicFramePr>
        <p:xfrm>
          <a:off x="2286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{3432F8CB-19ED-4378-9ACF-B1609E86CD34}</a:tableStyleId>
              </a:tblPr>
              <a:tblGrid>
                <a:gridCol w="8686800"/>
              </a:tblGrid>
              <a:tr h="3336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 we mean by “hard hitting advertising campaigns”?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5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“Public Health”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7" name="Google Shape;137;p21"/>
          <p:cNvSpPr txBox="1"/>
          <p:nvPr/>
        </p:nvSpPr>
        <p:spPr>
          <a:xfrm>
            <a:off x="533400" y="1762125"/>
            <a:ext cx="6934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Graphic ads to scare people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554037" y="4191000"/>
            <a:ext cx="7065962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health of everyone in the country</a:t>
            </a:r>
            <a:endParaRPr/>
          </a:p>
        </p:txBody>
      </p:sp>
      <p:sp>
        <p:nvSpPr>
          <p:cNvPr id="139" name="Google Shape;139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1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1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