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186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Recommended Actions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Starting a health improvement plan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Recommended actions based on Indicators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Recommended actions based on lifestyle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44621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KNOW whats bad for us – but WHAT DO WE DO ABOUT IT ?</a:t>
            </a:r>
            <a:endParaRPr/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59337" y="1600200"/>
            <a:ext cx="3827462" cy="3335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3337"/>
            <a:ext cx="9144000" cy="376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3835400"/>
            <a:ext cx="9178925" cy="203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3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</p:txBody>
      </p:sp>
      <p:sp>
        <p:nvSpPr>
          <p:cNvPr id="143" name="Google Shape;143;p23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video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186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Recommended Actions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49" name="Google Shape;149;p24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Starting a health improvement plan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Recommended actions based on Indicators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Recommended actions based on lifestyle</a:t>
            </a:r>
            <a:endParaRPr/>
          </a:p>
        </p:txBody>
      </p:sp>
      <p:sp>
        <p:nvSpPr>
          <p:cNvPr id="150" name="Google Shape;150;p24"/>
          <p:cNvSpPr txBox="1"/>
          <p:nvPr/>
        </p:nvSpPr>
        <p:spPr>
          <a:xfrm>
            <a:off x="457200" y="5334000"/>
            <a:ext cx="8382000" cy="144621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KNOW whats bad for us – but WHAT DO WE DO ABOUT IT ?</a:t>
            </a:r>
            <a:endParaRPr/>
          </a:p>
        </p:txBody>
      </p:sp>
      <p:pic>
        <p:nvPicPr>
          <p:cNvPr id="151" name="Google Shape;151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59337" y="1600200"/>
            <a:ext cx="3827462" cy="3335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000" y="381000"/>
            <a:ext cx="7150100" cy="495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8997950" cy="67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28600"/>
            <a:ext cx="9012237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6"/>
          <p:cNvPicPr preferRelativeResize="0"/>
          <p:nvPr/>
        </p:nvPicPr>
        <p:blipFill rotWithShape="1">
          <a:blip r:embed="rId4">
            <a:alphaModFix/>
          </a:blip>
          <a:srcRect b="56361" l="0" r="4437" t="0"/>
          <a:stretch/>
        </p:blipFill>
        <p:spPr>
          <a:xfrm>
            <a:off x="152400" y="3336925"/>
            <a:ext cx="4725987" cy="283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6"/>
          <p:cNvPicPr preferRelativeResize="0"/>
          <p:nvPr/>
        </p:nvPicPr>
        <p:blipFill rotWithShape="1">
          <a:blip r:embed="rId4">
            <a:alphaModFix/>
          </a:blip>
          <a:srcRect b="0" l="0" r="0" t="49408"/>
          <a:stretch/>
        </p:blipFill>
        <p:spPr>
          <a:xfrm>
            <a:off x="4878387" y="3565525"/>
            <a:ext cx="3922712" cy="2606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701087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7462" y="152400"/>
            <a:ext cx="9307512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209800"/>
            <a:ext cx="9082087" cy="12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7462"/>
            <a:ext cx="8651875" cy="6002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457200"/>
            <a:ext cx="8283575" cy="167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7462"/>
            <a:ext cx="8999537" cy="6189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