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929EB8D-4C76-4EC7-A60E-0DC9637F387F}">
  <a:tblStyle styleId="{F929EB8D-4C76-4EC7-A60E-0DC9637F387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youtube.com/watch?v=Ejbdzt2586A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hyperlink" Target="https://www.youtube.com/watch?v=wWGulLAa0O0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 :p 162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Resting pulse rate and recovery after exercise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Pulse rate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Resting pulse rate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Recovery after exercise</a:t>
            </a:r>
            <a:endParaRPr/>
          </a:p>
          <a:p>
            <a:pPr indent="-1143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524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great measure of your Health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417637"/>
            <a:ext cx="4616450" cy="3763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 txBox="1"/>
          <p:nvPr/>
        </p:nvSpPr>
        <p:spPr>
          <a:xfrm>
            <a:off x="1524000" y="228600"/>
            <a:ext cx="2819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OPTIONAL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89916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4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 + SC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PULSE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4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https://www.youtube.com/watch?v=Ejbdzt2586A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 :p 162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Resting pulse rate and recovery after exercise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8" name="Google Shape;168;p25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Pulse rate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Resting pulse rate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Recovery after exercise</a:t>
            </a:r>
            <a:endParaRPr/>
          </a:p>
          <a:p>
            <a:pPr indent="-114300" lvl="0" marL="34290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i="0" sz="3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457200" y="5334000"/>
            <a:ext cx="8382000" cy="1524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great measure of your Health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417637"/>
            <a:ext cx="4616450" cy="3763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33400"/>
            <a:ext cx="6629400" cy="539591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1676400" y="5929312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https://www.youtube.com/watch?v=wWGulLAa0O0</a:t>
            </a:r>
            <a:r>
              <a:rPr b="0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1750"/>
            <a:ext cx="8458200" cy="652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392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Google Shape;108;p17"/>
          <p:cNvGraphicFramePr/>
          <p:nvPr/>
        </p:nvGraphicFramePr>
        <p:xfrm>
          <a:off x="3048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{F929EB8D-4C76-4EC7-A60E-0DC9637F387F}</a:tableStyleId>
              </a:tblPr>
              <a:tblGrid>
                <a:gridCol w="8382000"/>
              </a:tblGrid>
              <a:tr h="631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en-US" sz="36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Resting pulse rate &amp; recovery after exercise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is a useful measure of how…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Cardiovascular system means..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7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Arteries are ….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Your pulse rate is the same as your 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7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BPM means…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would you measure your own pulse..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9" name="Google Shape;109;p17"/>
          <p:cNvSpPr txBox="1"/>
          <p:nvPr/>
        </p:nvSpPr>
        <p:spPr>
          <a:xfrm>
            <a:off x="5105400" y="1143000"/>
            <a:ext cx="51816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Healthy you are</a:t>
            </a:r>
            <a:endParaRPr/>
          </a:p>
        </p:txBody>
      </p:sp>
      <p:sp>
        <p:nvSpPr>
          <p:cNvPr id="110" name="Google Shape;110;p17"/>
          <p:cNvSpPr txBox="1"/>
          <p:nvPr/>
        </p:nvSpPr>
        <p:spPr>
          <a:xfrm>
            <a:off x="533400" y="1727200"/>
            <a:ext cx="79248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System that moves blood in the body, heart blood vessels etc</a:t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1447800" y="2935287"/>
            <a:ext cx="6629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Carry blood AWAY from the heart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2514600" y="3932237"/>
            <a:ext cx="51816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Heart rate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1905000" y="4949825"/>
            <a:ext cx="51816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Beats per minute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1219200" y="5969000"/>
            <a:ext cx="74676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Two fingers, just below thumb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" y="152400"/>
            <a:ext cx="9136062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19"/>
          <p:cNvGraphicFramePr/>
          <p:nvPr/>
        </p:nvGraphicFramePr>
        <p:xfrm>
          <a:off x="3048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{F929EB8D-4C76-4EC7-A60E-0DC9637F387F}</a:tableStyleId>
              </a:tblPr>
              <a:tblGrid>
                <a:gridCol w="4229100"/>
                <a:gridCol w="4229100"/>
              </a:tblGrid>
              <a:tr h="213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 adult pulse rate =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 ATHELTE pulse rate = 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33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other words, the fitter you are 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133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to measure your resting pulse rate : 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25" name="Google Shape;125;p19"/>
          <p:cNvSpPr txBox="1"/>
          <p:nvPr/>
        </p:nvSpPr>
        <p:spPr>
          <a:xfrm>
            <a:off x="304800" y="1143000"/>
            <a:ext cx="4038600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60-100 bpm</a:t>
            </a:r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4914900" y="1143000"/>
            <a:ext cx="4038600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40-60 bpm</a:t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>
            <a:off x="495300" y="2827337"/>
            <a:ext cx="4038600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Lower your pulse rate </a:t>
            </a:r>
            <a:endParaRPr/>
          </a:p>
        </p:txBody>
      </p:sp>
      <p:sp>
        <p:nvSpPr>
          <p:cNvPr id="128" name="Google Shape;128;p19"/>
          <p:cNvSpPr txBox="1"/>
          <p:nvPr/>
        </p:nvSpPr>
        <p:spPr>
          <a:xfrm>
            <a:off x="495300" y="5151437"/>
            <a:ext cx="8267700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 minutes rest, 3 reading average or use a smart watch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9266237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937" y="2463800"/>
            <a:ext cx="8586787" cy="408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1"/>
          <p:cNvGraphicFramePr/>
          <p:nvPr/>
        </p:nvGraphicFramePr>
        <p:xfrm>
          <a:off x="304800" y="457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{F929EB8D-4C76-4EC7-A60E-0DC9637F387F}</a:tableStyleId>
              </a:tblPr>
              <a:tblGrid>
                <a:gridCol w="8382000"/>
              </a:tblGrid>
              <a:tr h="1760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Your pulse rate ____________________ after exercise then returns to ___________________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62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shorter your recovery time, the ____________________ you are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4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predicted Maximum pulse rate = 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4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healthy post exercise pulse rate is  _____    % of the predicted maximum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0" name="Google Shape;140;p21"/>
          <p:cNvSpPr txBox="1"/>
          <p:nvPr/>
        </p:nvSpPr>
        <p:spPr>
          <a:xfrm>
            <a:off x="3429000" y="457200"/>
            <a:ext cx="3505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INCREASES</a:t>
            </a:r>
            <a:endParaRPr/>
          </a:p>
        </p:txBody>
      </p:sp>
      <p:sp>
        <p:nvSpPr>
          <p:cNvPr id="141" name="Google Shape;141;p21"/>
          <p:cNvSpPr txBox="1"/>
          <p:nvPr/>
        </p:nvSpPr>
        <p:spPr>
          <a:xfrm>
            <a:off x="685800" y="1447800"/>
            <a:ext cx="3505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990600" y="2730500"/>
            <a:ext cx="35052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FITTER</a:t>
            </a:r>
            <a:endParaRPr/>
          </a:p>
        </p:txBody>
      </p:sp>
      <p:sp>
        <p:nvSpPr>
          <p:cNvPr id="143" name="Google Shape;143;p21"/>
          <p:cNvSpPr txBox="1"/>
          <p:nvPr/>
        </p:nvSpPr>
        <p:spPr>
          <a:xfrm>
            <a:off x="1158875" y="4567237"/>
            <a:ext cx="57150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220 MINUS your age</a:t>
            </a:r>
            <a:endParaRPr/>
          </a:p>
        </p:txBody>
      </p:sp>
      <p:sp>
        <p:nvSpPr>
          <p:cNvPr id="144" name="Google Shape;144;p21"/>
          <p:cNvSpPr txBox="1"/>
          <p:nvPr/>
        </p:nvSpPr>
        <p:spPr>
          <a:xfrm>
            <a:off x="7034212" y="5410200"/>
            <a:ext cx="3505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60-80%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