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7XFLTDQ4JMk" TargetMode="External"/><Relationship Id="rId4" Type="http://schemas.openxmlformats.org/officeDocument/2006/relationships/hyperlink" Target="https://www.youtube.com/watch?v=NWfqBy4sSD8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Emotional &amp; Psychological Obstacles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Lack of motivation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self esteem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Acceptance of current state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6388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own MIND is the biggest obstacle 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137" y="1600200"/>
            <a:ext cx="3778250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6106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685800" y="5486400"/>
            <a:ext cx="19050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630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868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3812"/>
            <a:ext cx="8763000" cy="6605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76300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8392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obstacles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0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https://www.youtube.com/watch?v=7XFLTDQ4JMk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https://www.youtube.com/watch?v=NWfqBy4sSD8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Emotional &amp; Psychological Obstacles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Lack of motivation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self esteem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Acceptance of current state</a:t>
            </a:r>
            <a:endParaRPr/>
          </a:p>
        </p:txBody>
      </p:sp>
      <p:sp>
        <p:nvSpPr>
          <p:cNvPr id="132" name="Google Shape;132;p21"/>
          <p:cNvSpPr txBox="1"/>
          <p:nvPr/>
        </p:nvSpPr>
        <p:spPr>
          <a:xfrm>
            <a:off x="457200" y="56388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own MIND is the biggest obstacle </a:t>
            </a:r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137" y="1600200"/>
            <a:ext cx="3778250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