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46663E4-31D7-44D4-BB79-DA1D916E2FEA}">
  <a:tblStyle styleId="{546663E4-31D7-44D4-BB79-DA1D916E2FEA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youtube.com/watch?v=KvwIW2dlUj8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hyperlink" Target="https://www.youtube.com/watch?v=jDyalG1pxo4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5.jpg"/><Relationship Id="rId5" Type="http://schemas.openxmlformats.org/officeDocument/2006/relationships/hyperlink" Target="https://www.youtube.com/watch?v=R0KcDYlg5no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Objective:p 174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Interpreting Lifestyle data</a:t>
            </a:r>
            <a:br>
              <a:rPr b="1" i="0" lang="en-US" sz="36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Lifestyle data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Targets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2001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H&amp;SC workers do this all the time</a:t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1604962"/>
            <a:ext cx="4178300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763000" cy="64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3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H&amp;SC c3 lab lifestyle data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62" name="Google Shape;162;p23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https://www.youtube.com/watch?v=KvwIW2dlUj8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Objective:p 174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Interpreting Lifestyle data</a:t>
            </a:r>
            <a:br>
              <a:rPr b="1" i="0" lang="en-US" sz="36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68" name="Google Shape;168;p24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Lifestyle data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Targets</a:t>
            </a:r>
            <a:endParaRPr/>
          </a:p>
        </p:txBody>
      </p:sp>
      <p:sp>
        <p:nvSpPr>
          <p:cNvPr id="169" name="Google Shape;169;p24"/>
          <p:cNvSpPr txBox="1"/>
          <p:nvPr/>
        </p:nvSpPr>
        <p:spPr>
          <a:xfrm>
            <a:off x="457200" y="5334000"/>
            <a:ext cx="8382000" cy="12001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H&amp;SC workers do this all the time</a:t>
            </a:r>
            <a:endParaRPr/>
          </a:p>
        </p:txBody>
      </p:sp>
      <p:pic>
        <p:nvPicPr>
          <p:cNvPr id="170" name="Google Shape;17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1604962"/>
            <a:ext cx="4178300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1750"/>
            <a:ext cx="8869362" cy="172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905000"/>
            <a:ext cx="8534400" cy="482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" name="Google Shape;98;p15"/>
          <p:cNvGraphicFramePr/>
          <p:nvPr/>
        </p:nvGraphicFramePr>
        <p:xfrm>
          <a:off x="304800" y="30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{546663E4-31D7-44D4-BB79-DA1D916E2FEA}</a:tableStyleId>
              </a:tblPr>
              <a:tblGrid>
                <a:gridCol w="4229100"/>
                <a:gridCol w="4229100"/>
              </a:tblGrid>
              <a:tr h="105410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en-US" sz="36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Interpreting Lifestyle data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81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is the ONS?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is NHS digital?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705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 reasons why it might take 2 years to get data: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81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81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9" name="Google Shape;99;p15"/>
          <p:cNvSpPr txBox="1"/>
          <p:nvPr/>
        </p:nvSpPr>
        <p:spPr>
          <a:xfrm>
            <a:off x="457200" y="1828800"/>
            <a:ext cx="3886200" cy="1077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Office of National Statistics</a:t>
            </a:r>
            <a:endParaRPr/>
          </a:p>
        </p:txBody>
      </p:sp>
      <p:sp>
        <p:nvSpPr>
          <p:cNvPr id="100" name="Google Shape;100;p15"/>
          <p:cNvSpPr txBox="1"/>
          <p:nvPr/>
        </p:nvSpPr>
        <p:spPr>
          <a:xfrm>
            <a:off x="4610100" y="1820862"/>
            <a:ext cx="3886200" cy="1077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Collects medical data</a:t>
            </a:r>
            <a:endParaRPr/>
          </a:p>
        </p:txBody>
      </p:sp>
      <p:sp>
        <p:nvSpPr>
          <p:cNvPr id="101" name="Google Shape;101;p15"/>
          <p:cNvSpPr txBox="1"/>
          <p:nvPr/>
        </p:nvSpPr>
        <p:spPr>
          <a:xfrm>
            <a:off x="457200" y="3690937"/>
            <a:ext cx="38862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Time to do surveys</a:t>
            </a:r>
            <a:endParaRPr/>
          </a:p>
        </p:txBody>
      </p:sp>
      <p:sp>
        <p:nvSpPr>
          <p:cNvPr id="102" name="Google Shape;102;p15"/>
          <p:cNvSpPr txBox="1"/>
          <p:nvPr/>
        </p:nvSpPr>
        <p:spPr>
          <a:xfrm>
            <a:off x="4876800" y="3736975"/>
            <a:ext cx="3886200" cy="1076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Time to collate it ( Put it together)</a:t>
            </a:r>
            <a:endParaRPr/>
          </a:p>
        </p:txBody>
      </p:sp>
      <p:sp>
        <p:nvSpPr>
          <p:cNvPr id="103" name="Google Shape;103;p15"/>
          <p:cNvSpPr txBox="1"/>
          <p:nvPr/>
        </p:nvSpPr>
        <p:spPr>
          <a:xfrm>
            <a:off x="428625" y="5413375"/>
            <a:ext cx="3886200" cy="585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time to analyse it </a:t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4984750" y="5389562"/>
            <a:ext cx="3886200" cy="585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Time to write report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1750"/>
            <a:ext cx="6324600" cy="682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6"/>
          <p:cNvSpPr txBox="1"/>
          <p:nvPr/>
        </p:nvSpPr>
        <p:spPr>
          <a:xfrm>
            <a:off x="6477000" y="990600"/>
            <a:ext cx="17526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https://www.youtube.com/watch?v=jDyalG1pxo4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3812"/>
            <a:ext cx="8763000" cy="6529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0" name="Google Shape;120;p18"/>
          <p:cNvGraphicFramePr/>
          <p:nvPr/>
        </p:nvGraphicFramePr>
        <p:xfrm>
          <a:off x="228600" y="152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{546663E4-31D7-44D4-BB79-DA1D916E2FEA}</a:tableStyleId>
              </a:tblPr>
              <a:tblGrid>
                <a:gridCol w="8534400"/>
              </a:tblGrid>
              <a:tr h="196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Between 1993 and 2012 People with a normal BMI went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66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 2012 how many men and women were meeting the active targets?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Men                                                               Women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20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 2012-2013 how many Obese people went to hospital, and how had that changed over the 10 year previous?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1" name="Google Shape;121;p18"/>
          <p:cNvSpPr txBox="1"/>
          <p:nvPr/>
        </p:nvSpPr>
        <p:spPr>
          <a:xfrm>
            <a:off x="609600" y="609600"/>
            <a:ext cx="3886200" cy="1077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Down! – meaning MORE fat people</a:t>
            </a:r>
            <a:endParaRPr/>
          </a:p>
        </p:txBody>
      </p:sp>
      <p:sp>
        <p:nvSpPr>
          <p:cNvPr id="122" name="Google Shape;122;p18"/>
          <p:cNvSpPr txBox="1"/>
          <p:nvPr/>
        </p:nvSpPr>
        <p:spPr>
          <a:xfrm>
            <a:off x="1371600" y="3457575"/>
            <a:ext cx="38862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67%</a:t>
            </a:r>
            <a:endParaRPr/>
          </a:p>
        </p:txBody>
      </p:sp>
      <p:sp>
        <p:nvSpPr>
          <p:cNvPr id="123" name="Google Shape;123;p18"/>
          <p:cNvSpPr txBox="1"/>
          <p:nvPr/>
        </p:nvSpPr>
        <p:spPr>
          <a:xfrm>
            <a:off x="7200900" y="3211512"/>
            <a:ext cx="38862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55%</a:t>
            </a:r>
            <a:endParaRPr/>
          </a:p>
        </p:txBody>
      </p:sp>
      <p:sp>
        <p:nvSpPr>
          <p:cNvPr id="124" name="Google Shape;124;p18"/>
          <p:cNvSpPr txBox="1"/>
          <p:nvPr/>
        </p:nvSpPr>
        <p:spPr>
          <a:xfrm>
            <a:off x="609600" y="5181600"/>
            <a:ext cx="63246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10,957 – up 9 TIMES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686800" cy="480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2087" y="5105400"/>
            <a:ext cx="8826500" cy="144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5" name="Google Shape;135;p20"/>
          <p:cNvGraphicFramePr/>
          <p:nvPr/>
        </p:nvGraphicFramePr>
        <p:xfrm>
          <a:off x="228600" y="152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{546663E4-31D7-44D4-BB79-DA1D916E2FEA}</a:tableStyleId>
              </a:tblPr>
              <a:tblGrid>
                <a:gridCol w="4381500"/>
                <a:gridCol w="4381500"/>
              </a:tblGrid>
              <a:tr h="215900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can this sort of data be used for ?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439850"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AutoNum type="arabicPeriod"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Assess the…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AutoNum type="arabicPeriod"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Set ….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38275"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AutoNum type="arabicPeriod"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Provide….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AutoNum type="arabicPeriod"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Identify…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39850"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AutoNum type="arabicPeriod"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Monitor means…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AutoNum type="arabicPeriod"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Review..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6" name="Google Shape;136;p20"/>
          <p:cNvSpPr txBox="1"/>
          <p:nvPr/>
        </p:nvSpPr>
        <p:spPr>
          <a:xfrm>
            <a:off x="533400" y="914400"/>
            <a:ext cx="6934200" cy="1077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Know the size of the problems and plan a solutions</a:t>
            </a:r>
            <a:endParaRPr/>
          </a:p>
        </p:txBody>
      </p:sp>
      <p:sp>
        <p:nvSpPr>
          <p:cNvPr id="137" name="Google Shape;137;p20"/>
          <p:cNvSpPr txBox="1"/>
          <p:nvPr/>
        </p:nvSpPr>
        <p:spPr>
          <a:xfrm>
            <a:off x="252412" y="2693987"/>
            <a:ext cx="3886200" cy="585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Present status</a:t>
            </a:r>
            <a:endParaRPr/>
          </a:p>
        </p:txBody>
      </p:sp>
      <p:sp>
        <p:nvSpPr>
          <p:cNvPr id="138" name="Google Shape;138;p20"/>
          <p:cNvSpPr txBox="1"/>
          <p:nvPr/>
        </p:nvSpPr>
        <p:spPr>
          <a:xfrm>
            <a:off x="4876800" y="2754312"/>
            <a:ext cx="38862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Targets for health</a:t>
            </a:r>
            <a:endParaRPr/>
          </a:p>
        </p:txBody>
      </p:sp>
      <p:sp>
        <p:nvSpPr>
          <p:cNvPr id="139" name="Google Shape;139;p20"/>
          <p:cNvSpPr txBox="1"/>
          <p:nvPr/>
        </p:nvSpPr>
        <p:spPr>
          <a:xfrm>
            <a:off x="252412" y="3995737"/>
            <a:ext cx="3886200" cy="1076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Support to help people</a:t>
            </a:r>
            <a:endParaRPr/>
          </a:p>
        </p:txBody>
      </p:sp>
      <p:sp>
        <p:nvSpPr>
          <p:cNvPr id="140" name="Google Shape;140;p20"/>
          <p:cNvSpPr txBox="1"/>
          <p:nvPr/>
        </p:nvSpPr>
        <p:spPr>
          <a:xfrm>
            <a:off x="4876800" y="4191000"/>
            <a:ext cx="38862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Problems &amp; fixes</a:t>
            </a:r>
            <a:endParaRPr/>
          </a:p>
        </p:txBody>
      </p:sp>
      <p:sp>
        <p:nvSpPr>
          <p:cNvPr id="141" name="Google Shape;141;p20"/>
          <p:cNvSpPr txBox="1"/>
          <p:nvPr/>
        </p:nvSpPr>
        <p:spPr>
          <a:xfrm>
            <a:off x="252412" y="5551487"/>
            <a:ext cx="3886200" cy="585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Keep checking</a:t>
            </a:r>
            <a:endParaRPr/>
          </a:p>
        </p:txBody>
      </p:sp>
      <p:sp>
        <p:nvSpPr>
          <p:cNvPr id="142" name="Google Shape;142;p20"/>
          <p:cNvSpPr txBox="1"/>
          <p:nvPr/>
        </p:nvSpPr>
        <p:spPr>
          <a:xfrm>
            <a:off x="4649787" y="5551487"/>
            <a:ext cx="3886200" cy="1077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See if it worked at the end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5715000"/>
            <a:ext cx="6962775" cy="933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" name="Google Shape;149;p21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0"/>
            <a:ext cx="86868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1"/>
          <p:cNvSpPr txBox="1"/>
          <p:nvPr/>
        </p:nvSpPr>
        <p:spPr>
          <a:xfrm>
            <a:off x="6989762" y="5719762"/>
            <a:ext cx="1905000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https://www.youtube.com/watch?v=R0KcDYlg5no</a:t>
            </a:r>
            <a:endParaRPr/>
          </a:p>
        </p:txBody>
      </p:sp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