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wUEl8KrMz14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rPr b="1" i="0" lang="en-US" sz="2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180</a:t>
            </a:r>
            <a:br>
              <a:rPr b="1" i="0" lang="en-US" sz="2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Inactivity Data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on activity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of inactivity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was me 2 years ago , and why we have PE lessons ins school</a:t>
            </a:r>
            <a:endParaRPr/>
          </a:p>
        </p:txBody>
      </p:sp>
      <p:pic>
        <p:nvPicPr>
          <p:cNvPr descr="Lazy Icon 331504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7725" y="1570037"/>
            <a:ext cx="3800475" cy="38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12187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3429000"/>
            <a:ext cx="7826375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750" y="4572000"/>
            <a:ext cx="93853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inactivity data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</p:txBody>
      </p:sp>
      <p:sp>
        <p:nvSpPr>
          <p:cNvPr id="143" name="Google Shape;143;p23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https://www.youtube.com/watch?v=wUEl8KrMz14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rPr b="1" i="0" lang="en-US" sz="2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180</a:t>
            </a:r>
            <a:br>
              <a:rPr b="1" i="0" lang="en-US" sz="2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Inactivity Data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49" name="Google Shape;149;p24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on activity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of inactivity</a:t>
            </a:r>
            <a:endParaRPr/>
          </a:p>
        </p:txBody>
      </p:sp>
      <p:sp>
        <p:nvSpPr>
          <p:cNvPr id="150" name="Google Shape;150;p24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was me 2 years ago , and why we have PE lessons ins school</a:t>
            </a:r>
            <a:endParaRPr/>
          </a:p>
        </p:txBody>
      </p:sp>
      <p:pic>
        <p:nvPicPr>
          <p:cNvPr descr="Lazy Icon 331504" id="151" name="Google Shape;15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7725" y="1570037"/>
            <a:ext cx="3800475" cy="38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991600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3048000" y="5638800"/>
            <a:ext cx="4267200" cy="990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637" y="304800"/>
            <a:ext cx="8742362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2400"/>
            <a:ext cx="8672512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9161462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600" y="2133600"/>
            <a:ext cx="4257675" cy="4510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763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91562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52400"/>
            <a:ext cx="8534400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459787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