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132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Ill Health 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Chronic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Acute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 term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Short term 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016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work in this sector – You need to know 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12924" l="22711" r="221" t="0"/>
          <a:stretch/>
        </p:blipFill>
        <p:spPr>
          <a:xfrm>
            <a:off x="4724400" y="1570037"/>
            <a:ext cx="4057650" cy="3459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50106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4337" y="2514600"/>
            <a:ext cx="4767262" cy="427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68680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76200"/>
            <a:ext cx="8839200" cy="662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6"/>
          <p:cNvSpPr txBox="1"/>
          <p:nvPr/>
        </p:nvSpPr>
        <p:spPr>
          <a:xfrm>
            <a:off x="1676400" y="4495800"/>
            <a:ext cx="65532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Quick; short term, curable; short term &lt;6 months</a:t>
            </a:r>
            <a:endParaRPr/>
          </a:p>
        </p:txBody>
      </p:sp>
      <p:sp>
        <p:nvSpPr>
          <p:cNvPr id="105" name="Google Shape;105;p16"/>
          <p:cNvSpPr txBox="1"/>
          <p:nvPr/>
        </p:nvSpPr>
        <p:spPr>
          <a:xfrm>
            <a:off x="1714500" y="5791200"/>
            <a:ext cx="75819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Gradual; long term, not curable; &gt; 6months +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153400" cy="644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0"/>
            <a:ext cx="8763000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16" name="Google Shape;11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4200" y="137160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17" name="Google Shape;11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3600" y="1859280"/>
            <a:ext cx="457200" cy="4595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18" name="Google Shape;11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3600" y="23188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19" name="Google Shape;11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4200" y="2799471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20" name="Google Shape;12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26212" y="3293013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21" name="Google Shape;12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3600" y="378421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22" name="Google Shape;12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4200" y="4227342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23" name="Google Shape;12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60542" y="4740813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24" name="Google Shape;12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27738" y="516870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25" name="Google Shape;12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26212" y="5685693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26" name="Google Shape;12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96200" y="167053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27" name="Google Shape;12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6609" y="212773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28" name="Google Shape;12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81800" y="258493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29" name="Google Shape;12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89188" y="3064413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30" name="Google Shape;13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55547" y="3572023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31" name="Google Shape;13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0588" y="3981157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32" name="Google Shape;13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0747" y="4044463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33" name="Google Shape;13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88812" y="463882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34" name="Google Shape;13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88812" y="5070231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eckmark" id="135" name="Google Shape;13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56008" y="5580185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90043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057400"/>
            <a:ext cx="9004300" cy="498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0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 &amp; Ill health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on smhw</a:t>
            </a:r>
            <a:endParaRPr/>
          </a:p>
        </p:txBody>
      </p:sp>
      <p:sp>
        <p:nvSpPr>
          <p:cNvPr id="148" name="Google Shape;148;p20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132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Ill Health 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54" name="Google Shape;154;p21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Chronic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Acute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 term</a:t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Short term </a:t>
            </a:r>
            <a:endParaRPr/>
          </a:p>
        </p:txBody>
      </p:sp>
      <p:sp>
        <p:nvSpPr>
          <p:cNvPr id="155" name="Google Shape;155;p21"/>
          <p:cNvSpPr txBox="1"/>
          <p:nvPr/>
        </p:nvSpPr>
        <p:spPr>
          <a:xfrm>
            <a:off x="457200" y="5334000"/>
            <a:ext cx="8382000" cy="1016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work in this sector – You need to know </a:t>
            </a:r>
            <a:endParaRPr/>
          </a:p>
        </p:txBody>
      </p:sp>
      <p:pic>
        <p:nvPicPr>
          <p:cNvPr id="156" name="Google Shape;156;p21"/>
          <p:cNvPicPr preferRelativeResize="0"/>
          <p:nvPr/>
        </p:nvPicPr>
        <p:blipFill rotWithShape="1">
          <a:blip r:embed="rId3">
            <a:alphaModFix/>
          </a:blip>
          <a:srcRect b="12924" l="22711" r="221" t="0"/>
          <a:stretch/>
        </p:blipFill>
        <p:spPr>
          <a:xfrm>
            <a:off x="4724400" y="1570037"/>
            <a:ext cx="4057650" cy="3459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