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D1003D4-C353-4A1C-897F-3FB5BDB3E8BF}">
  <a:tblStyle styleId="{2D1003D4-C353-4A1C-897F-3FB5BDB3E8BF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youtube.com/watch?v=zNzFnHL-8Zk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152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Housing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Home environment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Rural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urban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you live makes a difference to your health 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3000" y="1863725"/>
            <a:ext cx="3886200" cy="331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28600"/>
            <a:ext cx="9055100" cy="617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2"/>
          <p:cNvSpPr txBox="1"/>
          <p:nvPr/>
        </p:nvSpPr>
        <p:spPr>
          <a:xfrm>
            <a:off x="6483350" y="457200"/>
            <a:ext cx="28956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Optional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04800"/>
            <a:ext cx="8286750" cy="586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75" y="228600"/>
            <a:ext cx="8990012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5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 &amp; housing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5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https://www.youtube.com/watch?v=zNzFnHL-8Zk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152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Housing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78" name="Google Shape;178;p26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Home environment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Rural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urban</a:t>
            </a:r>
            <a:endParaRPr/>
          </a:p>
        </p:txBody>
      </p:sp>
      <p:sp>
        <p:nvSpPr>
          <p:cNvPr id="179" name="Google Shape;179;p26"/>
          <p:cNvSpPr txBox="1"/>
          <p:nvPr/>
        </p:nvSpPr>
        <p:spPr>
          <a:xfrm>
            <a:off x="457200" y="5334000"/>
            <a:ext cx="8382000" cy="14462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you live makes a difference to your health </a:t>
            </a:r>
            <a:endParaRPr/>
          </a:p>
        </p:txBody>
      </p:sp>
      <p:pic>
        <p:nvPicPr>
          <p:cNvPr id="180" name="Google Shape;18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3000" y="1863725"/>
            <a:ext cx="3886200" cy="331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533400"/>
            <a:ext cx="6416675" cy="510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17475"/>
            <a:ext cx="87630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04800"/>
            <a:ext cx="8534400" cy="3429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3" name="Google Shape;103;p16"/>
          <p:cNvGraphicFramePr/>
          <p:nvPr/>
        </p:nvGraphicFramePr>
        <p:xfrm>
          <a:off x="309562" y="3810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{2D1003D4-C353-4A1C-897F-3FB5BDB3E8BF}</a:tableStyleId>
              </a:tblPr>
              <a:tblGrid>
                <a:gridCol w="3998900"/>
                <a:gridCol w="3997325"/>
              </a:tblGrid>
              <a:tr h="259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Condition of our home means….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Location of our home means…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4" name="Google Shape;104;p16"/>
          <p:cNvSpPr txBox="1"/>
          <p:nvPr/>
        </p:nvSpPr>
        <p:spPr>
          <a:xfrm>
            <a:off x="609600" y="5181600"/>
            <a:ext cx="34290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What state it is in</a:t>
            </a:r>
            <a:endParaRPr/>
          </a:p>
        </p:txBody>
      </p:sp>
      <p:sp>
        <p:nvSpPr>
          <p:cNvPr id="105" name="Google Shape;105;p16"/>
          <p:cNvSpPr txBox="1"/>
          <p:nvPr/>
        </p:nvSpPr>
        <p:spPr>
          <a:xfrm>
            <a:off x="4876800" y="4956175"/>
            <a:ext cx="3429000" cy="70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Where it is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304800"/>
            <a:ext cx="8382000" cy="63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7"/>
          <p:cNvSpPr txBox="1"/>
          <p:nvPr/>
        </p:nvSpPr>
        <p:spPr>
          <a:xfrm>
            <a:off x="381000" y="1066800"/>
            <a:ext cx="2209800" cy="2286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368300" y="3438525"/>
            <a:ext cx="2209800" cy="2286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368300" y="5810250"/>
            <a:ext cx="2209800" cy="904875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"/>
            <a:ext cx="9013825" cy="63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/>
          <p:nvPr/>
        </p:nvSpPr>
        <p:spPr>
          <a:xfrm>
            <a:off x="152400" y="304800"/>
            <a:ext cx="2209800" cy="1524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8"/>
          <p:cNvSpPr txBox="1"/>
          <p:nvPr/>
        </p:nvSpPr>
        <p:spPr>
          <a:xfrm>
            <a:off x="152400" y="1828800"/>
            <a:ext cx="2209800" cy="2286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0" y="4343400"/>
            <a:ext cx="2209800" cy="1143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152400" y="5715000"/>
            <a:ext cx="2209800" cy="838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7630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25" y="304800"/>
            <a:ext cx="8664575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7" name="Google Shape;137;p21"/>
          <p:cNvGraphicFramePr/>
          <p:nvPr/>
        </p:nvGraphicFramePr>
        <p:xfrm>
          <a:off x="3048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{2D1003D4-C353-4A1C-897F-3FB5BDB3E8BF}</a:tableStyleId>
              </a:tblPr>
              <a:tblGrid>
                <a:gridCol w="4392600"/>
                <a:gridCol w="4141775"/>
              </a:tblGrid>
              <a:tr h="106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Rural life means..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Urban life  means…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+P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+P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+I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+I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+E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+E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+E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+S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8" name="Google Shape;138;p21"/>
          <p:cNvSpPr txBox="1"/>
          <p:nvPr/>
        </p:nvSpPr>
        <p:spPr>
          <a:xfrm>
            <a:off x="5337175" y="649287"/>
            <a:ext cx="38100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TOWN &amp; CITY</a:t>
            </a:r>
            <a:endParaRPr/>
          </a:p>
        </p:txBody>
      </p:sp>
      <p:sp>
        <p:nvSpPr>
          <p:cNvPr id="139" name="Google Shape;139;p21"/>
          <p:cNvSpPr txBox="1"/>
          <p:nvPr/>
        </p:nvSpPr>
        <p:spPr>
          <a:xfrm>
            <a:off x="1600200" y="1541462"/>
            <a:ext cx="38100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Fresh air</a:t>
            </a:r>
            <a:endParaRPr/>
          </a:p>
        </p:txBody>
      </p:sp>
      <p:sp>
        <p:nvSpPr>
          <p:cNvPr id="140" name="Google Shape;140;p21"/>
          <p:cNvSpPr txBox="1"/>
          <p:nvPr/>
        </p:nvSpPr>
        <p:spPr>
          <a:xfrm>
            <a:off x="1371600" y="2493962"/>
            <a:ext cx="38100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concentration</a:t>
            </a:r>
            <a:endParaRPr/>
          </a:p>
        </p:txBody>
      </p:sp>
      <p:sp>
        <p:nvSpPr>
          <p:cNvPr id="141" name="Google Shape;141;p21"/>
          <p:cNvSpPr txBox="1"/>
          <p:nvPr/>
        </p:nvSpPr>
        <p:spPr>
          <a:xfrm>
            <a:off x="1600200" y="3440112"/>
            <a:ext cx="38100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relaxed</a:t>
            </a:r>
            <a:endParaRPr/>
          </a:p>
        </p:txBody>
      </p:sp>
      <p:sp>
        <p:nvSpPr>
          <p:cNvPr id="142" name="Google Shape;142;p21"/>
          <p:cNvSpPr txBox="1"/>
          <p:nvPr/>
        </p:nvSpPr>
        <p:spPr>
          <a:xfrm>
            <a:off x="1371600" y="4624387"/>
            <a:ext cx="38100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Hang out with family</a:t>
            </a:r>
            <a:endParaRPr/>
          </a:p>
        </p:txBody>
      </p:sp>
      <p:sp>
        <p:nvSpPr>
          <p:cNvPr id="143" name="Google Shape;143;p21"/>
          <p:cNvSpPr txBox="1"/>
          <p:nvPr/>
        </p:nvSpPr>
        <p:spPr>
          <a:xfrm>
            <a:off x="793750" y="5627687"/>
            <a:ext cx="3810000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FAR AWAY FROM HOSPITAL</a:t>
            </a:r>
            <a:endParaRPr/>
          </a:p>
        </p:txBody>
      </p:sp>
      <p:sp>
        <p:nvSpPr>
          <p:cNvPr id="144" name="Google Shape;144;p21"/>
          <p:cNvSpPr txBox="1"/>
          <p:nvPr/>
        </p:nvSpPr>
        <p:spPr>
          <a:xfrm>
            <a:off x="782637" y="655637"/>
            <a:ext cx="38100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Countryside</a:t>
            </a:r>
            <a:endParaRPr/>
          </a:p>
        </p:txBody>
      </p:sp>
      <p:sp>
        <p:nvSpPr>
          <p:cNvPr id="145" name="Google Shape;145;p21"/>
          <p:cNvSpPr txBox="1"/>
          <p:nvPr/>
        </p:nvSpPr>
        <p:spPr>
          <a:xfrm>
            <a:off x="5181600" y="1584325"/>
            <a:ext cx="38100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Walking distance</a:t>
            </a:r>
            <a:endParaRPr/>
          </a:p>
        </p:txBody>
      </p:sp>
      <p:sp>
        <p:nvSpPr>
          <p:cNvPr id="146" name="Google Shape;146;p21"/>
          <p:cNvSpPr txBox="1"/>
          <p:nvPr/>
        </p:nvSpPr>
        <p:spPr>
          <a:xfrm>
            <a:off x="5384800" y="2319337"/>
            <a:ext cx="38100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Museums &amp; libraries</a:t>
            </a:r>
            <a:endParaRPr/>
          </a:p>
        </p:txBody>
      </p:sp>
      <p:sp>
        <p:nvSpPr>
          <p:cNvPr id="147" name="Google Shape;147;p21"/>
          <p:cNvSpPr txBox="1"/>
          <p:nvPr/>
        </p:nvSpPr>
        <p:spPr>
          <a:xfrm>
            <a:off x="5410200" y="3717925"/>
            <a:ext cx="38100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Lots to do</a:t>
            </a:r>
            <a:endParaRPr/>
          </a:p>
        </p:txBody>
      </p:sp>
      <p:sp>
        <p:nvSpPr>
          <p:cNvPr id="148" name="Google Shape;148;p21"/>
          <p:cNvSpPr txBox="1"/>
          <p:nvPr/>
        </p:nvSpPr>
        <p:spPr>
          <a:xfrm>
            <a:off x="5561012" y="4872037"/>
            <a:ext cx="38100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Close to friends</a:t>
            </a:r>
            <a:endParaRPr/>
          </a:p>
        </p:txBody>
      </p:sp>
      <p:sp>
        <p:nvSpPr>
          <p:cNvPr id="149" name="Google Shape;149;p21"/>
          <p:cNvSpPr txBox="1"/>
          <p:nvPr/>
        </p:nvSpPr>
        <p:spPr>
          <a:xfrm>
            <a:off x="5386387" y="5481637"/>
            <a:ext cx="38100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More crime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