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create.kahoot.it/share/b8812f76-cca9-42ee-8821-8c879b9ab6ab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s://www.youtube.com/watch?v=ZcJjMnHoIBI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hyperlink" Target="https://www.youtube.com/watch?v=N-ciIB9-4KM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hyperlink" Target="https://www.youtube.com/watch?v=I0ES3B1b14c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134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5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Diet 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Balance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Lifestyle choice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Eating well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Risks</a:t>
            </a:r>
            <a:endParaRPr/>
          </a:p>
          <a:p>
            <a:pPr indent="-88900" lvl="0" marL="3429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t/>
            </a:r>
            <a:endParaRPr b="0" i="0" sz="4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ARE what you EAT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750" y="1504950"/>
            <a:ext cx="4633912" cy="367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Ill health &amp; diet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</p:txBody>
      </p:sp>
      <p:sp>
        <p:nvSpPr>
          <p:cNvPr id="139" name="Google Shape;139;p22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https://create.kahoot.it/share/b8812f76-cca9-42ee-8821-8c879b9ab6ab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134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5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Diet 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Balance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Lifestyle choice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Eating well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Risks</a:t>
            </a:r>
            <a:endParaRPr/>
          </a:p>
          <a:p>
            <a:pPr indent="-88900" lvl="0" marL="34290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t/>
            </a:r>
            <a:endParaRPr b="0" i="0" sz="4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ARE what you EAT</a:t>
            </a:r>
            <a:endParaRPr/>
          </a:p>
        </p:txBody>
      </p:sp>
      <p:pic>
        <p:nvPicPr>
          <p:cNvPr id="147" name="Google Shape;14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750" y="1504950"/>
            <a:ext cx="4633912" cy="367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74637"/>
            <a:ext cx="7388225" cy="4602162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457200" y="4876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b="0" i="0" lang="en-US" sz="4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https://www.youtube.com/watch?v=ZcJjMnHoIBI</a:t>
            </a:r>
            <a:r>
              <a:rPr b="0" i="0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65505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3820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58237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225"/>
            <a:ext cx="8969375" cy="630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686800" cy="61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/>
        </p:nvSpPr>
        <p:spPr>
          <a:xfrm>
            <a:off x="4322762" y="2797175"/>
            <a:ext cx="4572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https://www.youtube.com/watch?v=N-ciIB9-4KM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305800" cy="617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84700" y="2743200"/>
            <a:ext cx="4568825" cy="2744787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0"/>
          <p:cNvSpPr txBox="1"/>
          <p:nvPr/>
        </p:nvSpPr>
        <p:spPr>
          <a:xfrm>
            <a:off x="3962400" y="1752600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https://www.youtube.com/watch?v=I0ES3B1b14c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17462"/>
            <a:ext cx="9050337" cy="6383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