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3122DDA-1FA9-4A1D-901C-A8D53D264584}">
  <a:tblStyle styleId="{D3122DDA-1FA9-4A1D-901C-A8D53D264584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4" name="Google Shape;24;p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0" name="Google Shape;50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3" name="Google Shape;63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4" name="Google Shape;64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create.kahoot.it/share/00ba393e-528b-4951-bc3d-a5cc755be554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128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0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Component 3 Health &amp; well being 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Know that Unit 3 builds on the first 2 units</a:t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Know that there will be a real exam at the end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Know lots of definitions 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334000"/>
            <a:ext cx="8382000" cy="116998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about putting your theory into practice </a:t>
            </a:r>
            <a:endParaRPr/>
          </a:p>
        </p:txBody>
      </p:sp>
      <p:pic>
        <p:nvPicPr>
          <p:cNvPr id="87" name="Google Shape;87;p13"/>
          <p:cNvPicPr preferRelativeResize="0"/>
          <p:nvPr/>
        </p:nvPicPr>
        <p:blipFill rotWithShape="1">
          <a:blip r:embed="rId3">
            <a:alphaModFix/>
          </a:blip>
          <a:srcRect b="14092" l="50000" r="3152" t="5476"/>
          <a:stretch/>
        </p:blipFill>
        <p:spPr>
          <a:xfrm>
            <a:off x="4876800" y="1544637"/>
            <a:ext cx="3429000" cy="369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304800"/>
            <a:ext cx="8682037" cy="60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152400"/>
            <a:ext cx="86487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73025"/>
            <a:ext cx="8983662" cy="6556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25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c3 laa definitions on SMHW</a:t>
            </a:r>
            <a:endParaRPr/>
          </a:p>
        </p:txBody>
      </p:sp>
      <p:sp>
        <p:nvSpPr>
          <p:cNvPr id="156" name="Google Shape;156;p25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https://create.kahoot.it/share/00ba393e-528b-4951-bc3d-a5cc755be554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128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0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Component 3 Health &amp; well being 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62" name="Google Shape;162;p26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Know that Unit 3 builds on the first 2 units</a:t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Know that there will be a real exam at the end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Know lots of definitions </a:t>
            </a:r>
            <a:endParaRPr/>
          </a:p>
        </p:txBody>
      </p:sp>
      <p:sp>
        <p:nvSpPr>
          <p:cNvPr id="163" name="Google Shape;163;p26"/>
          <p:cNvSpPr txBox="1"/>
          <p:nvPr/>
        </p:nvSpPr>
        <p:spPr>
          <a:xfrm>
            <a:off x="457200" y="5334000"/>
            <a:ext cx="8382000" cy="116998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about putting your theory into practice </a:t>
            </a:r>
            <a:endParaRPr/>
          </a:p>
        </p:txBody>
      </p:sp>
      <p:pic>
        <p:nvPicPr>
          <p:cNvPr id="164" name="Google Shape;164;p26"/>
          <p:cNvPicPr preferRelativeResize="0"/>
          <p:nvPr/>
        </p:nvPicPr>
        <p:blipFill rotWithShape="1">
          <a:blip r:embed="rId3">
            <a:alphaModFix/>
          </a:blip>
          <a:srcRect b="14092" l="50000" r="3152" t="5476"/>
          <a:stretch/>
        </p:blipFill>
        <p:spPr>
          <a:xfrm>
            <a:off x="4876800" y="1544637"/>
            <a:ext cx="3429000" cy="369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867775" cy="647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228600"/>
            <a:ext cx="8780462" cy="640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562975" cy="601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7" name="Google Shape;107;p17"/>
          <p:cNvGraphicFramePr/>
          <p:nvPr/>
        </p:nvGraphicFramePr>
        <p:xfrm>
          <a:off x="228600" y="228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{D3122DDA-1FA9-4A1D-901C-A8D53D264584}</a:tableStyleId>
              </a:tblPr>
              <a:tblGrid>
                <a:gridCol w="2590800"/>
                <a:gridCol w="1752600"/>
                <a:gridCol w="1295400"/>
                <a:gridCol w="3048000"/>
              </a:tblGrid>
              <a:tr h="609600">
                <a:tc gridSpan="4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en-US" sz="2800" u="sng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Definitions of Health &amp; wellbeing 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83025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 positive definition….</a:t>
                      </a:r>
                      <a:endParaRPr b="0" i="0" sz="11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 negative definition …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404800">
                <a:tc gridSpan="4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Holistic ( Whole) definition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  <a:tc hMerge="1"/>
                <a:tc hMerge="1"/>
                <a:tc hMerge="1"/>
              </a:tr>
              <a:tr h="3798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Physical like…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Social like….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Emotional like…</a:t>
                      </a:r>
                      <a:endParaRPr b="0" i="0" sz="11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1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1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1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1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1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</a:tr>
            </a:tbl>
          </a:graphicData>
        </a:graphic>
      </p:graphicFrame>
      <p:sp>
        <p:nvSpPr>
          <p:cNvPr id="108" name="Google Shape;108;p17"/>
          <p:cNvSpPr txBox="1"/>
          <p:nvPr/>
        </p:nvSpPr>
        <p:spPr>
          <a:xfrm>
            <a:off x="457200" y="1066800"/>
            <a:ext cx="41148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FITNESS AND HOW TO GET BETTER</a:t>
            </a:r>
            <a:endParaRPr/>
          </a:p>
        </p:txBody>
      </p:sp>
      <p:sp>
        <p:nvSpPr>
          <p:cNvPr id="109" name="Google Shape;109;p17"/>
          <p:cNvSpPr txBox="1"/>
          <p:nvPr/>
        </p:nvSpPr>
        <p:spPr>
          <a:xfrm>
            <a:off x="4552950" y="1104900"/>
            <a:ext cx="41148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ABSENCE OF ILLNESS, DO NOTHING, HOPE IT WILL BE OK</a:t>
            </a:r>
            <a:endParaRPr/>
          </a:p>
        </p:txBody>
      </p:sp>
      <p:sp>
        <p:nvSpPr>
          <p:cNvPr id="110" name="Google Shape;110;p17"/>
          <p:cNvSpPr txBox="1"/>
          <p:nvPr/>
        </p:nvSpPr>
        <p:spPr>
          <a:xfrm>
            <a:off x="457200" y="2551112"/>
            <a:ext cx="2438400" cy="3108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FOOD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WATER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SHELTER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CLOTHING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REST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EXERCISE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CLEAN</a:t>
            </a:r>
            <a:endParaRPr/>
          </a:p>
        </p:txBody>
      </p:sp>
      <p:sp>
        <p:nvSpPr>
          <p:cNvPr id="111" name="Google Shape;111;p17"/>
          <p:cNvSpPr txBox="1"/>
          <p:nvPr/>
        </p:nvSpPr>
        <p:spPr>
          <a:xfrm>
            <a:off x="2895600" y="2551112"/>
            <a:ext cx="2743200" cy="2554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RELATION-SHIPS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MIXING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LEISURE</a:t>
            </a:r>
            <a:endParaRPr/>
          </a:p>
        </p:txBody>
      </p:sp>
      <p:sp>
        <p:nvSpPr>
          <p:cNvPr id="112" name="Google Shape;112;p17"/>
          <p:cNvSpPr txBox="1"/>
          <p:nvPr/>
        </p:nvSpPr>
        <p:spPr>
          <a:xfrm>
            <a:off x="5943600" y="2551112"/>
            <a:ext cx="2724150" cy="2554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HAPPY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RELAXED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LOVED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RESPECTED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SECURE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1950" y="381000"/>
            <a:ext cx="8875712" cy="624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52400"/>
            <a:ext cx="7620000" cy="6132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52400"/>
            <a:ext cx="8686800" cy="594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 txBox="1"/>
          <p:nvPr/>
        </p:nvSpPr>
        <p:spPr>
          <a:xfrm>
            <a:off x="457200" y="304800"/>
            <a:ext cx="8382000" cy="42465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</a:pPr>
            <a:r>
              <a:rPr b="0" i="0" lang="en-US" sz="5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OUR BASIC NEEDS DO NOT ________ AS WE PASS TRHOUGH LIFE STAGES, BUT WE WILL NEED DIFFERENT Kinds of ________.</a:t>
            </a:r>
            <a:endParaRPr/>
          </a:p>
        </p:txBody>
      </p:sp>
      <p:sp>
        <p:nvSpPr>
          <p:cNvPr id="133" name="Google Shape;133;p21"/>
          <p:cNvSpPr txBox="1"/>
          <p:nvPr/>
        </p:nvSpPr>
        <p:spPr>
          <a:xfrm>
            <a:off x="457200" y="1066800"/>
            <a:ext cx="2133600" cy="830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needs</a:t>
            </a:r>
            <a:endParaRPr/>
          </a:p>
        </p:txBody>
      </p:sp>
      <p:sp>
        <p:nvSpPr>
          <p:cNvPr id="134" name="Google Shape;134;p21"/>
          <p:cNvSpPr txBox="1"/>
          <p:nvPr/>
        </p:nvSpPr>
        <p:spPr>
          <a:xfrm>
            <a:off x="3276600" y="3581400"/>
            <a:ext cx="2286000" cy="830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support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