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4CB00A27-E47E-4FB1-A3F3-7C1F6E2F7E75}">
  <a:tblStyle styleId="{4CB00A27-E47E-4FB1-A3F3-7C1F6E2F7E75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19" Type="http://schemas.openxmlformats.org/officeDocument/2006/relationships/slide" Target="slides/slide13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36" name="Google Shape;36;p6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44" name="Google Shape;44;p7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8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9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55" name="Google Shape;55;p9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56" name="Google Shape;56;p9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57" name="Google Shape;57;p9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64" name="Google Shape;64;p10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>
    <p:push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png"/><Relationship Id="rId4" Type="http://schemas.openxmlformats.org/officeDocument/2006/relationships/hyperlink" Target="https://www.youtube.com/watch?v=NaPBcUUqbew" TargetMode="Externa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1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Objective: P 156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2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impact OF life EVENTS/ CHANGES IN LIFE CIRCUMSTANCES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85" name="Google Shape;85;p13"/>
          <p:cNvSpPr txBox="1"/>
          <p:nvPr>
            <p:ph idx="1" type="body"/>
          </p:nvPr>
        </p:nvSpPr>
        <p:spPr>
          <a:xfrm>
            <a:off x="457200" y="1600200"/>
            <a:ext cx="4114800" cy="358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1" i="0" lang="en-US" sz="3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IMPRISONMENT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1" i="0" lang="en-US" sz="3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PIES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1" i="0" lang="en-US" sz="3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EXPECTED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1" i="0" lang="en-US" sz="3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UNEXPECTED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457200" y="5334000"/>
            <a:ext cx="8382000" cy="16002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i="0" lang="en-US" sz="32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SOMETIMES WE DON’T KNOW WHATS COMING</a:t>
            </a:r>
            <a:endParaRPr/>
          </a:p>
        </p:txBody>
      </p:sp>
      <p:pic>
        <p:nvPicPr>
          <p:cNvPr descr="life Icon 2125419" id="87" name="Google Shape;87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05400" y="1905000"/>
            <a:ext cx="3429000" cy="342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9" name="Google Shape;139;p22"/>
          <p:cNvGraphicFramePr/>
          <p:nvPr/>
        </p:nvGraphicFramePr>
        <p:xfrm>
          <a:off x="304800" y="3048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{4CB00A27-E47E-4FB1-A3F3-7C1F6E2F7E75}</a:tableStyleId>
              </a:tblPr>
              <a:tblGrid>
                <a:gridCol w="4191000"/>
                <a:gridCol w="4191000"/>
              </a:tblGrid>
              <a:tr h="587375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My choice of expected life event: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29352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PHYSICAL</a:t>
                      </a:r>
                      <a:endParaRPr b="0" i="0" sz="20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20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20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20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INTELLECTUAL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22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EMOTIONAL</a:t>
                      </a:r>
                      <a:endParaRPr b="0" i="0" sz="20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20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20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20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20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SOCIAL 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700" y="304800"/>
            <a:ext cx="84963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9" name="Google Shape;149;p24"/>
          <p:cNvGraphicFramePr/>
          <p:nvPr/>
        </p:nvGraphicFramePr>
        <p:xfrm>
          <a:off x="228600" y="228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{4CB00A27-E47E-4FB1-A3F3-7C1F6E2F7E75}</a:tableStyleId>
              </a:tblPr>
              <a:tblGrid>
                <a:gridCol w="4267200"/>
                <a:gridCol w="4267200"/>
              </a:tblGrid>
              <a:tr h="693725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Calibri"/>
                        <a:buNone/>
                      </a:pPr>
                      <a:r>
                        <a:rPr b="0" i="0" lang="en-US" sz="4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My choice of unexpected life event: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27781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Calibri"/>
                        <a:buNone/>
                      </a:pPr>
                      <a:r>
                        <a:rPr b="0" i="0" lang="en-US" sz="4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PHYSICAL</a:t>
                      </a:r>
                      <a:endParaRPr b="0" i="0" sz="24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Calibri"/>
                        <a:buNone/>
                      </a:pPr>
                      <a:r>
                        <a:rPr b="0" i="0" lang="en-US" sz="4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24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Calibri"/>
                        <a:buNone/>
                      </a:pPr>
                      <a:r>
                        <a:rPr b="0" i="0" lang="en-US" sz="4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24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Calibri"/>
                        <a:buNone/>
                      </a:pPr>
                      <a:r>
                        <a:rPr b="0" i="0" lang="en-US" sz="4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Calibri"/>
                        <a:buNone/>
                      </a:pPr>
                      <a:r>
                        <a:rPr b="0" i="0" lang="en-US" sz="4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INTELLECTUAL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7765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Calibri"/>
                        <a:buNone/>
                      </a:pPr>
                      <a:r>
                        <a:rPr b="0" i="0" lang="en-US" sz="4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EMOTIONAL</a:t>
                      </a:r>
                      <a:endParaRPr b="0" i="0" sz="24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Calibri"/>
                        <a:buNone/>
                      </a:pPr>
                      <a:r>
                        <a:rPr b="0" i="0" lang="en-US" sz="4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24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Calibri"/>
                        <a:buNone/>
                      </a:pPr>
                      <a:r>
                        <a:rPr b="0" i="0" lang="en-US" sz="4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24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Calibri"/>
                        <a:buNone/>
                      </a:pPr>
                      <a:r>
                        <a:rPr b="0" i="0" lang="en-US" sz="4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Calibri"/>
                        <a:buNone/>
                      </a:pPr>
                      <a:r>
                        <a:rPr b="0" i="0" lang="en-US" sz="40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SOCIAL 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228600"/>
            <a:ext cx="8382000" cy="342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25"/>
          <p:cNvSpPr txBox="1"/>
          <p:nvPr/>
        </p:nvSpPr>
        <p:spPr>
          <a:xfrm>
            <a:off x="533400" y="3657600"/>
            <a:ext cx="45720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0" i="0" lang="en-US" sz="1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https://www.youtube.com/watch?v=NaPBcUUqbew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Objective: P 156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2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impact OF life EVENTS/ CHANGES IN LIFE CIRCUMSTANCES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161" name="Google Shape;161;p26"/>
          <p:cNvSpPr txBox="1"/>
          <p:nvPr>
            <p:ph idx="1" type="body"/>
          </p:nvPr>
        </p:nvSpPr>
        <p:spPr>
          <a:xfrm>
            <a:off x="457200" y="1600200"/>
            <a:ext cx="4114800" cy="358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1" i="0" lang="en-US" sz="3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IMPRISONMENT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1" i="0" lang="en-US" sz="3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PIES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1" i="0" lang="en-US" sz="3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EXPECTED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b="1" i="0" lang="en-US" sz="3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UNEXPECTED</a:t>
            </a:r>
            <a:endParaRPr/>
          </a:p>
        </p:txBody>
      </p:sp>
      <p:sp>
        <p:nvSpPr>
          <p:cNvPr id="162" name="Google Shape;162;p26"/>
          <p:cNvSpPr txBox="1"/>
          <p:nvPr/>
        </p:nvSpPr>
        <p:spPr>
          <a:xfrm>
            <a:off x="457200" y="5334000"/>
            <a:ext cx="8382000" cy="16002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i="0" lang="en-US" sz="32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SOMETIMES WE DON’T KNOW WHATS COMING</a:t>
            </a:r>
            <a:endParaRPr/>
          </a:p>
        </p:txBody>
      </p:sp>
      <p:pic>
        <p:nvPicPr>
          <p:cNvPr descr="life Icon 2125419" id="163" name="Google Shape;163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05400" y="1905000"/>
            <a:ext cx="3429000" cy="342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8718550" cy="259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90600" y="2590800"/>
            <a:ext cx="6445250" cy="2971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228600"/>
            <a:ext cx="8534400" cy="304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prisonment Icon 2007862" id="99" name="Google Shape;99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43000" y="3276600"/>
            <a:ext cx="3429000" cy="342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0"/>
            <a:ext cx="8747125" cy="6324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28575"/>
            <a:ext cx="8693150" cy="6296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228600"/>
            <a:ext cx="88392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9" name="Google Shape;119;p19"/>
          <p:cNvGraphicFramePr/>
          <p:nvPr/>
        </p:nvGraphicFramePr>
        <p:xfrm>
          <a:off x="304800" y="3048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{4CB00A27-E47E-4FB1-A3F3-7C1F6E2F7E75}</a:tableStyleId>
              </a:tblPr>
              <a:tblGrid>
                <a:gridCol w="4419600"/>
                <a:gridCol w="4419600"/>
              </a:tblGrid>
              <a:tr h="684200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r>
                        <a:rPr b="1" i="0" lang="en-US" sz="2400" u="sng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IMPACT OF LIFE CIRCUMSTANCES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512750">
                <a:tc gridSpan="2"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EG GOING TO PRISON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25638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PHYSICAL</a:t>
                      </a:r>
                      <a:endParaRPr b="0" i="0" sz="11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11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11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11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INTELLECTUAL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638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EMOTIONAL</a:t>
                      </a:r>
                      <a:endParaRPr b="0" i="0" sz="11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11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11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11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SOCIAL 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120" name="Google Shape;120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75137" y="1935162"/>
            <a:ext cx="673100" cy="67310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9"/>
          <p:cNvSpPr txBox="1"/>
          <p:nvPr/>
        </p:nvSpPr>
        <p:spPr>
          <a:xfrm>
            <a:off x="533400" y="1905000"/>
            <a:ext cx="3505200" cy="1570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NO EXERCISE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NO PRIVACY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NO CHOICE OF FOOD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MIGHT BE ATTACKED</a:t>
            </a:r>
            <a:endParaRPr/>
          </a:p>
        </p:txBody>
      </p:sp>
      <p:sp>
        <p:nvSpPr>
          <p:cNvPr id="122" name="Google Shape;122;p19"/>
          <p:cNvSpPr txBox="1"/>
          <p:nvPr/>
        </p:nvSpPr>
        <p:spPr>
          <a:xfrm>
            <a:off x="5294312" y="2168525"/>
            <a:ext cx="3505200" cy="1570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ANXIETY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STRESS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HARD TO CONCENTRATE</a:t>
            </a:r>
            <a:endParaRPr/>
          </a:p>
        </p:txBody>
      </p:sp>
      <p:sp>
        <p:nvSpPr>
          <p:cNvPr id="123" name="Google Shape;123;p19"/>
          <p:cNvSpPr txBox="1"/>
          <p:nvPr/>
        </p:nvSpPr>
        <p:spPr>
          <a:xfrm>
            <a:off x="447675" y="4724400"/>
            <a:ext cx="3505200" cy="8302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MISS FAMILY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WORRIED</a:t>
            </a:r>
            <a:endParaRPr/>
          </a:p>
        </p:txBody>
      </p:sp>
      <p:sp>
        <p:nvSpPr>
          <p:cNvPr id="124" name="Google Shape;124;p19"/>
          <p:cNvSpPr txBox="1"/>
          <p:nvPr/>
        </p:nvSpPr>
        <p:spPr>
          <a:xfrm>
            <a:off x="4972050" y="4398962"/>
            <a:ext cx="3505200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MIX WITH OTHER PRISONERS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8504237" cy="586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700" y="228600"/>
            <a:ext cx="8855075" cy="594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