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youtube.com/watch?v=Ab9OZsDECZw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hyperlink" Target="https://www.youtube.com/watch?v=GSNZVaW1Wg4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164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Blood pressure</a:t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Blood pressure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blood pressure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blood pressure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measurement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why Mr Hallam has to cycle to work and eat less crisps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600200"/>
            <a:ext cx="45720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112"/>
            <a:ext cx="9123362" cy="684688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/>
        </p:nvSpPr>
        <p:spPr>
          <a:xfrm>
            <a:off x="3048000" y="22225"/>
            <a:ext cx="5334000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GP; pharmacy; workplace</a:t>
            </a:r>
            <a:endParaRPr/>
          </a:p>
        </p:txBody>
      </p:sp>
      <p:sp>
        <p:nvSpPr>
          <p:cNvPr id="142" name="Google Shape;142;p22"/>
          <p:cNvSpPr txBox="1"/>
          <p:nvPr/>
        </p:nvSpPr>
        <p:spPr>
          <a:xfrm>
            <a:off x="3081337" y="1752600"/>
            <a:ext cx="5334000" cy="2800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Less stress; treatment; medication; regular checks</a:t>
            </a:r>
            <a:endParaRPr/>
          </a:p>
        </p:txBody>
      </p:sp>
      <p:sp>
        <p:nvSpPr>
          <p:cNvPr id="143" name="Google Shape;143;p22"/>
          <p:cNvSpPr txBox="1"/>
          <p:nvPr/>
        </p:nvSpPr>
        <p:spPr>
          <a:xfrm>
            <a:off x="3081337" y="4584700"/>
            <a:ext cx="5334000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It’s an early sign of other problems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0"/>
            <a:ext cx="4913312" cy="647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65712" y="990600"/>
            <a:ext cx="3741737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65712" y="3429000"/>
            <a:ext cx="3741737" cy="322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"/>
            <a:ext cx="9144000" cy="65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5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lab blood pressure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 quiz</a:t>
            </a:r>
            <a:endParaRPr/>
          </a:p>
        </p:txBody>
      </p:sp>
      <p:sp>
        <p:nvSpPr>
          <p:cNvPr id="162" name="Google Shape;162;p25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https://www.youtube.com/watch?v=Ab9OZsDECZw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164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Blood pressure</a:t>
            </a:r>
            <a:endParaRPr/>
          </a:p>
        </p:txBody>
      </p:sp>
      <p:sp>
        <p:nvSpPr>
          <p:cNvPr id="168" name="Google Shape;168;p26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Blood pressure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blood pressure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blood pressure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measurement</a:t>
            </a:r>
            <a:endParaRPr/>
          </a:p>
        </p:txBody>
      </p:sp>
      <p:sp>
        <p:nvSpPr>
          <p:cNvPr id="169" name="Google Shape;169;p26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why Mr Hallam has to cycle to work and eat less crisps</a:t>
            </a:r>
            <a:endParaRPr/>
          </a:p>
        </p:txBody>
      </p:sp>
      <p:pic>
        <p:nvPicPr>
          <p:cNvPr id="170" name="Google Shape;17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600200"/>
            <a:ext cx="45720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50" y="19050"/>
            <a:ext cx="8982075" cy="683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38200"/>
            <a:ext cx="9155112" cy="60198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/>
        </p:nvSpPr>
        <p:spPr>
          <a:xfrm>
            <a:off x="3200400" y="1524000"/>
            <a:ext cx="5334000" cy="18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pressure exerted by your blood against the walls of your arteries. Measured in millimeters of mercury mmHg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3200400" y="3505200"/>
            <a:ext cx="5334000" cy="2246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 numbers one above another;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Top = systolic maximum pressure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Bottom diastolic – minimum pressure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001000" cy="548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-209550"/>
            <a:ext cx="9145587" cy="68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/>
        </p:nvSpPr>
        <p:spPr>
          <a:xfrm>
            <a:off x="3276600" y="76200"/>
            <a:ext cx="5334000" cy="2800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Sphygmomanometer – stethoscope, arm cuff, pump &amp; dial &amp; digitally </a:t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228600" y="1176337"/>
            <a:ext cx="2133600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https://www.youtube.com/watch?v=GSNZVaW1Wg4</a:t>
            </a: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3238500" y="3200400"/>
            <a:ext cx="53340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120/80 up to 140/90 = hypertension</a:t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3238500" y="4411662"/>
            <a:ext cx="5334000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Heart attack; kidney disease; strokes; blindness, dementia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685212" cy="56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" y="228600"/>
            <a:ext cx="8780462" cy="54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2" y="381000"/>
            <a:ext cx="9132887" cy="64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3200400" y="1447800"/>
            <a:ext cx="5334000" cy="76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90/60 or below</a:t>
            </a:r>
            <a:endParaRPr/>
          </a:p>
        </p:txBody>
      </p:sp>
      <p:sp>
        <p:nvSpPr>
          <p:cNvPr id="130" name="Google Shape;130;p20"/>
          <p:cNvSpPr txBox="1"/>
          <p:nvPr/>
        </p:nvSpPr>
        <p:spPr>
          <a:xfrm>
            <a:off x="3200400" y="3273425"/>
            <a:ext cx="5334000" cy="212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Dizziness; fainting; falls; a sign of other problems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28600"/>
            <a:ext cx="8899525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