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2B72B11-F4B7-4B9D-8D00-90663C318391}">
  <a:tblStyle styleId="{72B72B11-F4B7-4B9D-8D00-90663C31839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youtube.com/watch?v=JCc20BifI5k" TargetMode="External"/><Relationship Id="rId4" Type="http://schemas.openxmlformats.org/officeDocument/2006/relationships/hyperlink" Target="https://www.youtube.com/watch?v=7hm_W5j71T0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206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Barriers to accessing Identified services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Barriers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Psychological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Geographical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Cultural &amp; Language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STOPS you getting better?</a:t>
            </a:r>
            <a:endParaRPr/>
          </a:p>
        </p:txBody>
      </p:sp>
      <p:pic>
        <p:nvPicPr>
          <p:cNvPr descr="barrier Icon 3207668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1628775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" name="Google Shape;145;p22"/>
          <p:cNvGraphicFramePr/>
          <p:nvPr/>
        </p:nvGraphicFramePr>
        <p:xfrm>
          <a:off x="762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{72B72B11-F4B7-4B9D-8D00-90663C318391}</a:tableStyleId>
              </a:tblPr>
              <a:tblGrid>
                <a:gridCol w="9067800"/>
              </a:tblGrid>
              <a:tr h="256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Examples of Financial problems = 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40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Examples of Geographical problems = 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46" name="Google Shape;146;p22"/>
          <p:cNvSpPr txBox="1"/>
          <p:nvPr/>
        </p:nvSpPr>
        <p:spPr>
          <a:xfrm>
            <a:off x="304800" y="914400"/>
            <a:ext cx="29718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afford prescriptions</a:t>
            </a:r>
            <a:endParaRPr/>
          </a:p>
        </p:txBody>
      </p:sp>
      <p:sp>
        <p:nvSpPr>
          <p:cNvPr id="147" name="Google Shape;147;p22"/>
          <p:cNvSpPr txBox="1"/>
          <p:nvPr/>
        </p:nvSpPr>
        <p:spPr>
          <a:xfrm>
            <a:off x="325437" y="3657600"/>
            <a:ext cx="29718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Live far away from hospital and no car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"/>
            <a:ext cx="9191625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915400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" name="Google Shape;162;p25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{72B72B11-F4B7-4B9D-8D00-90663C318391}</a:tableStyleId>
              </a:tblPr>
              <a:tblGrid>
                <a:gridCol w="8534400"/>
              </a:tblGrid>
              <a:tr h="3048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Cultural Barriers include…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63" name="Google Shape;163;p25"/>
          <p:cNvGraphicFramePr/>
          <p:nvPr/>
        </p:nvGraphicFramePr>
        <p:xfrm>
          <a:off x="457200" y="35702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{72B72B11-F4B7-4B9D-8D00-90663C318391}</a:tableStyleId>
              </a:tblPr>
              <a:tblGrid>
                <a:gridCol w="8382000"/>
              </a:tblGrid>
              <a:tr h="283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Resources barrier example =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4" name="Google Shape;164;p25"/>
          <p:cNvSpPr txBox="1"/>
          <p:nvPr/>
        </p:nvSpPr>
        <p:spPr>
          <a:xfrm>
            <a:off x="461962" y="914400"/>
            <a:ext cx="2971800" cy="206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understand whats being said</a:t>
            </a:r>
            <a:endParaRPr/>
          </a:p>
        </p:txBody>
      </p:sp>
      <p:sp>
        <p:nvSpPr>
          <p:cNvPr id="165" name="Google Shape;165;p25"/>
          <p:cNvSpPr txBox="1"/>
          <p:nvPr/>
        </p:nvSpPr>
        <p:spPr>
          <a:xfrm>
            <a:off x="481012" y="4446587"/>
            <a:ext cx="29718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 enough nurses or doctors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602662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8575"/>
            <a:ext cx="8823325" cy="652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/>
          <p:nvPr/>
        </p:nvSpPr>
        <p:spPr>
          <a:xfrm>
            <a:off x="2971800" y="12700"/>
            <a:ext cx="29718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extension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barriers 2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8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https://www.youtube.com/watch?v=JCc20BifI5k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https://www.youtube.com/watch?v=7hm_W5j71T0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206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Barriers to accessing Identified services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89" name="Google Shape;189;p29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Barriers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Psychological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Geographical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Cultural &amp; Language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/>
          </a:p>
        </p:txBody>
      </p:sp>
      <p:sp>
        <p:nvSpPr>
          <p:cNvPr id="190" name="Google Shape;190;p29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STOPS you getting better?</a:t>
            </a:r>
            <a:endParaRPr/>
          </a:p>
        </p:txBody>
      </p:sp>
      <p:pic>
        <p:nvPicPr>
          <p:cNvPr descr="barrier Icon 3207668" id="191" name="Google Shape;19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1628775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437562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Google Shape;97;p15"/>
          <p:cNvGraphicFramePr/>
          <p:nvPr/>
        </p:nvGraphicFramePr>
        <p:xfrm>
          <a:off x="2286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{72B72B11-F4B7-4B9D-8D00-90663C318391}</a:tableStyleId>
              </a:tblPr>
              <a:tblGrid>
                <a:gridCol w="4343400"/>
                <a:gridCol w="4343400"/>
              </a:tblGrid>
              <a:tr h="93662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1" i="0" lang="en-US" sz="32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Barriers to Accessing Identified Services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4033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Barrier is something that 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404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 Means..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Cultural &amp; language means..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03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Psychological means..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Resources Means..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04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Financial Means..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Geographical means..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" name="Google Shape;98;p15"/>
          <p:cNvSpPr txBox="1"/>
          <p:nvPr/>
        </p:nvSpPr>
        <p:spPr>
          <a:xfrm>
            <a:off x="609600" y="1600200"/>
            <a:ext cx="7315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Gets in the way &amp; stops you 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457200" y="3048000"/>
            <a:ext cx="3810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Your body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4724400" y="2847975"/>
            <a:ext cx="22098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Religion &amp; race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228600" y="4419600"/>
            <a:ext cx="35052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mental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4572000" y="4173537"/>
            <a:ext cx="40386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Having the right materials  &amp; people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457200" y="5467350"/>
            <a:ext cx="2667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money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4672012" y="5892800"/>
            <a:ext cx="36576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Where you live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6106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/>
        </p:nvSpPr>
        <p:spPr>
          <a:xfrm>
            <a:off x="381000" y="228600"/>
            <a:ext cx="8382000" cy="15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Physical Barriers can be overcome by…</a:t>
            </a:r>
            <a:endParaRPr b="0" i="0" sz="24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1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609600" y="1600200"/>
            <a:ext cx="73152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Ramps; low buttons; spaced seating; wide corridors &amp; disabled toilets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328025" cy="55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381000"/>
            <a:ext cx="8834437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" y="3549650"/>
            <a:ext cx="9139237" cy="247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Google Shape;131;p20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{72B72B11-F4B7-4B9D-8D00-90663C318391}</a:tableStyleId>
              </a:tblPr>
              <a:tblGrid>
                <a:gridCol w="4305300"/>
                <a:gridCol w="4305300"/>
              </a:tblGrid>
              <a:tr h="127952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examples of PSYCHOLOGICAL barriers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 hMerge="1"/>
              </a:tr>
              <a:tr h="256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too..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embarrassed to be…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56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Feeling ……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Stigma means..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32" name="Google Shape;132;p20"/>
          <p:cNvSpPr txBox="1"/>
          <p:nvPr/>
        </p:nvSpPr>
        <p:spPr>
          <a:xfrm>
            <a:off x="533400" y="2209800"/>
            <a:ext cx="29718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Proud to ask for help</a:t>
            </a:r>
            <a:endParaRPr/>
          </a:p>
        </p:txBody>
      </p:sp>
      <p:sp>
        <p:nvSpPr>
          <p:cNvPr id="133" name="Google Shape;133;p20"/>
          <p:cNvSpPr txBox="1"/>
          <p:nvPr/>
        </p:nvSpPr>
        <p:spPr>
          <a:xfrm>
            <a:off x="5181600" y="2327275"/>
            <a:ext cx="29718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Admit struggling</a:t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685800" y="4652962"/>
            <a:ext cx="29718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scared</a:t>
            </a:r>
            <a:endParaRPr/>
          </a:p>
        </p:txBody>
      </p:sp>
      <p:sp>
        <p:nvSpPr>
          <p:cNvPr id="135" name="Google Shape;135;p20"/>
          <p:cNvSpPr txBox="1"/>
          <p:nvPr/>
        </p:nvSpPr>
        <p:spPr>
          <a:xfrm>
            <a:off x="5181600" y="4889500"/>
            <a:ext cx="29718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Feeling that other people disapprove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" y="228600"/>
            <a:ext cx="9115425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