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8BC4E58-BCBB-431A-8899-8182E5268B07}">
  <a:tblStyle styleId="{C8BC4E58-BCBB-431A-8899-8182E5268B0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youtube.com/watch?v=_kS1oy64EiM" TargetMode="External"/><Relationship Id="rId4" Type="http://schemas.openxmlformats.org/officeDocument/2006/relationships/hyperlink" Target="https://www.youtube.com/watch?v=vlVZKZNXYBA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youtube.com/watch?v=mADsl9QkDGc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198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AVAILABILITY OF RESOURCES</a:t>
            </a:r>
            <a:b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FINANCIAL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0" i="0" lang="en-US" sz="4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PHYSICAL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06203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CANT FOLLOW A PLAN, IF YOU DON’T HAVE THE NECESSARY EQUIPMENT</a:t>
            </a:r>
            <a:endParaRPr/>
          </a:p>
        </p:txBody>
      </p:sp>
      <p:pic>
        <p:nvPicPr>
          <p:cNvPr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570037"/>
            <a:ext cx="3722687" cy="3611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36512"/>
            <a:ext cx="8154987" cy="6288087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2"/>
          <p:cNvSpPr txBox="1"/>
          <p:nvPr/>
        </p:nvSpPr>
        <p:spPr>
          <a:xfrm>
            <a:off x="2438400" y="36512"/>
            <a:ext cx="4419600" cy="830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Ex TASK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228600"/>
            <a:ext cx="7954962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4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lac availability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4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https://www.youtube.com/watch?v=_kS1oy64EiM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https://www.youtube.com/watch?v=vlVZKZNXYBA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198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0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AVAILABILITY OF RESOURCES</a:t>
            </a:r>
            <a:br>
              <a:rPr b="1" i="0" lang="en-US" sz="32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51" name="Google Shape;151;p25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en-US" sz="4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FINANCIAL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Char char="•"/>
            </a:pPr>
            <a:r>
              <a:rPr b="1" i="0" lang="en-US" sz="4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PHYSICAL</a:t>
            </a:r>
            <a:endParaRPr/>
          </a:p>
        </p:txBody>
      </p:sp>
      <p:sp>
        <p:nvSpPr>
          <p:cNvPr id="152" name="Google Shape;152;p25"/>
          <p:cNvSpPr txBox="1"/>
          <p:nvPr/>
        </p:nvSpPr>
        <p:spPr>
          <a:xfrm>
            <a:off x="457200" y="5334000"/>
            <a:ext cx="8382000" cy="1062037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CANT FOLLOW A PLAN, IF YOU DON’T HAVE THE NECESSARY EQUIPMENT</a:t>
            </a:r>
            <a:endParaRPr/>
          </a:p>
        </p:txBody>
      </p:sp>
      <p:pic>
        <p:nvPicPr>
          <p:cNvPr id="153" name="Google Shape;153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48200" y="1570037"/>
            <a:ext cx="3722687" cy="3611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875"/>
            <a:ext cx="8769350" cy="668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4235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" name="Google Shape;102;p16"/>
          <p:cNvGraphicFramePr/>
          <p:nvPr/>
        </p:nvGraphicFramePr>
        <p:xfrm>
          <a:off x="0" y="76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{C8BC4E58-BCBB-431A-8899-8182E5268B07}</a:tableStyleId>
              </a:tblPr>
              <a:tblGrid>
                <a:gridCol w="4572000"/>
                <a:gridCol w="4572000"/>
              </a:tblGrid>
              <a:tr h="889000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400"/>
                        <a:buFont typeface="Calibri"/>
                        <a:buNone/>
                      </a:pPr>
                      <a:r>
                        <a:rPr b="1" i="0" lang="en-US" sz="34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AVAILABILITY OF RESOURCES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1827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use is a H&amp;W plan if the person cant afford items they need?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 money or equipment is an…..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5775"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1" i="0" lang="en-US" sz="3600" u="sng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Financial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 hMerge="1"/>
              </a:tr>
              <a:tr h="137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When you make a H&amp;W plan you need to think about ..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 example…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7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 should also include how to access…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 example…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137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What’s the name of the NHS website to help ?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do some councils provide?</a:t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None/>
                      </a:pPr>
                      <a:r>
                        <a:rPr b="0" i="0" lang="en-US" sz="28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5200" marL="6520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824912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915400" cy="647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7" name="Google Shape;117;p19"/>
          <p:cNvGraphicFramePr/>
          <p:nvPr/>
        </p:nvGraphicFramePr>
        <p:xfrm>
          <a:off x="381000" y="381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{C8BC4E58-BCBB-431A-8899-8182E5268B07}</a:tableStyleId>
              </a:tblPr>
              <a:tblGrid>
                <a:gridCol w="4038600"/>
                <a:gridCol w="4038600"/>
              </a:tblGrid>
              <a:tr h="20574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You can get free equipment from..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Local councils provide..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114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Gyms offer…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Green Gym is..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hlinkClick r:id="rId3"/>
                        </a:rPr>
                        <a:t>https://www.youtube.com/watch?v=mADsl9QkDGc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339137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2700"/>
            <a:ext cx="8796337" cy="631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