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69D1EA2-155D-4991-82B4-AB74D94DFAF4}">
  <a:tblStyle styleId="{469D1EA2-155D-4991-82B4-AB74D94DFAF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5" name="Google Shape;55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6" name="Google Shape;56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7" name="Google Shape;57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4" name="Google Shape;64;p1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hyperlink" Target="https://www.youtube.com/watch?v=EPI51QU2U-M" TargetMode="External"/><Relationship Id="rId5" Type="http://schemas.openxmlformats.org/officeDocument/2006/relationships/hyperlink" Target="https://www.youtube.com/watch?v=um5hmc-XgWI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hyperlink" Target="https://www.youtube.com/watch?v=o9BOQ6IpTS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204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Disability &amp; addiction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Ability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Disability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0" i="0" lang="en-US" sz="4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Addiction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6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Addiction is being trapped- Avoid it at all costs</a:t>
            </a:r>
            <a:endParaRPr/>
          </a:p>
        </p:txBody>
      </p:sp>
      <p:pic>
        <p:nvPicPr>
          <p:cNvPr descr="addiction Icon 2852639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600" y="1600200"/>
            <a:ext cx="3276600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"/>
            <a:ext cx="917575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9180512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915400" cy="6757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457200"/>
            <a:ext cx="8189912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 txBox="1"/>
          <p:nvPr/>
        </p:nvSpPr>
        <p:spPr>
          <a:xfrm>
            <a:off x="1676400" y="3168650"/>
            <a:ext cx="3733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EXTENSION</a:t>
            </a:r>
            <a:endParaRPr/>
          </a:p>
        </p:txBody>
      </p:sp>
      <p:graphicFrame>
        <p:nvGraphicFramePr>
          <p:cNvPr id="155" name="Google Shape;155;p25"/>
          <p:cNvGraphicFramePr/>
          <p:nvPr/>
        </p:nvGraphicFramePr>
        <p:xfrm>
          <a:off x="495300" y="4343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{469D1EA2-155D-4991-82B4-AB74D94DFAF4}</a:tableStyleId>
              </a:tblPr>
              <a:tblGrid>
                <a:gridCol w="4324350"/>
                <a:gridCol w="4324350"/>
              </a:tblGrid>
              <a:tr h="2011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SMHW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h&amp;sc c3 lac addiction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Video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Sensitive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sng" cap="none" strike="noStrike">
                          <a:solidFill>
                            <a:schemeClr val="hlink"/>
                          </a:solidFill>
                          <a:hlinkClick r:id="rId4"/>
                        </a:rPr>
                        <a:t>https://www.youtube.com/watch?v=EPI51QU2U-M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Safe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sng" cap="none" strike="noStrike">
                          <a:solidFill>
                            <a:schemeClr val="hlink"/>
                          </a:solidFill>
                          <a:hlinkClick r:id="rId5"/>
                        </a:rPr>
                        <a:t>https://www.youtube.com/watch?v=um5hmc-XgWI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204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Disability &amp; addiction</a:t>
            </a:r>
            <a:endParaRPr/>
          </a:p>
        </p:txBody>
      </p:sp>
      <p:sp>
        <p:nvSpPr>
          <p:cNvPr id="161" name="Google Shape;161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1" i="0" lang="en-US" sz="4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Ability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1" i="0" lang="en-US" sz="4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Disability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b="1" i="0" lang="en-US" sz="4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Addiction</a:t>
            </a:r>
            <a:endParaRPr/>
          </a:p>
        </p:txBody>
      </p:sp>
      <p:sp>
        <p:nvSpPr>
          <p:cNvPr id="162" name="Google Shape;162;p26"/>
          <p:cNvSpPr txBox="1"/>
          <p:nvPr/>
        </p:nvSpPr>
        <p:spPr>
          <a:xfrm>
            <a:off x="457200" y="5334000"/>
            <a:ext cx="8382000" cy="16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Addiction is being trapped- Avoid it at all costs</a:t>
            </a:r>
            <a:endParaRPr/>
          </a:p>
        </p:txBody>
      </p:sp>
      <p:pic>
        <p:nvPicPr>
          <p:cNvPr descr="addiction Icon 2852639" id="163" name="Google Shape;16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600" y="1600200"/>
            <a:ext cx="3276600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958262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81200" y="2362200"/>
            <a:ext cx="5105400" cy="3973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777287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335962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2322512"/>
            <a:ext cx="8229600" cy="451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152400"/>
            <a:ext cx="2800350" cy="19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3810000" y="1524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https://www.youtube.com/watch?v=o9BOQ6IpTSE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9131300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763000" cy="6424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8664575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 rotWithShape="1">
          <a:blip r:embed="rId4">
            <a:alphaModFix/>
          </a:blip>
          <a:srcRect b="58282" l="0" r="0" t="0"/>
          <a:stretch/>
        </p:blipFill>
        <p:spPr>
          <a:xfrm>
            <a:off x="96837" y="4333875"/>
            <a:ext cx="5372100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 rotWithShape="1">
          <a:blip r:embed="rId4">
            <a:alphaModFix/>
          </a:blip>
          <a:srcRect b="0" l="0" r="0" t="46625"/>
          <a:stretch/>
        </p:blipFill>
        <p:spPr>
          <a:xfrm>
            <a:off x="4953000" y="4383087"/>
            <a:ext cx="4103687" cy="215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3602037" y="2819400"/>
            <a:ext cx="37338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EXTENSION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504237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