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4" r:id="rId4"/>
    <p:sldId id="263" r:id="rId5"/>
    <p:sldId id="265" r:id="rId6"/>
    <p:sldId id="262" r:id="rId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E7FBB7-8053-4AF2-87F8-79C44D84C4F0}" v="22" dt="2025-10-02T12:54:11.6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ey Edwards" userId="ada4187f-6e16-4dc8-ac66-40999389eeca" providerId="ADAL" clId="{3EE7FBB7-8053-4AF2-87F8-79C44D84C4F0}"/>
    <pc:docChg chg="undo custSel modSld">
      <pc:chgData name="Lindsey Edwards" userId="ada4187f-6e16-4dc8-ac66-40999389eeca" providerId="ADAL" clId="{3EE7FBB7-8053-4AF2-87F8-79C44D84C4F0}" dt="2025-10-02T12:58:52.525" v="616" actId="20577"/>
      <pc:docMkLst>
        <pc:docMk/>
      </pc:docMkLst>
      <pc:sldChg chg="modSp mod">
        <pc:chgData name="Lindsey Edwards" userId="ada4187f-6e16-4dc8-ac66-40999389eeca" providerId="ADAL" clId="{3EE7FBB7-8053-4AF2-87F8-79C44D84C4F0}" dt="2025-10-02T12:28:10.765" v="1" actId="20577"/>
        <pc:sldMkLst>
          <pc:docMk/>
          <pc:sldMk cId="0" sldId="256"/>
        </pc:sldMkLst>
        <pc:spChg chg="mod">
          <ac:chgData name="Lindsey Edwards" userId="ada4187f-6e16-4dc8-ac66-40999389eeca" providerId="ADAL" clId="{3EE7FBB7-8053-4AF2-87F8-79C44D84C4F0}" dt="2025-10-02T12:28:10.765" v="1" actId="20577"/>
          <ac:spMkLst>
            <pc:docMk/>
            <pc:sldMk cId="0" sldId="256"/>
            <ac:spMk id="2" creationId="{3931F7F2-A55F-8E84-93C1-25F29EBD4A40}"/>
          </ac:spMkLst>
        </pc:spChg>
      </pc:sldChg>
      <pc:sldChg chg="modSp">
        <pc:chgData name="Lindsey Edwards" userId="ada4187f-6e16-4dc8-ac66-40999389eeca" providerId="ADAL" clId="{3EE7FBB7-8053-4AF2-87F8-79C44D84C4F0}" dt="2025-10-02T12:42:02.278" v="168" actId="1076"/>
        <pc:sldMkLst>
          <pc:docMk/>
          <pc:sldMk cId="3266641871" sldId="262"/>
        </pc:sldMkLst>
        <pc:picChg chg="mod">
          <ac:chgData name="Lindsey Edwards" userId="ada4187f-6e16-4dc8-ac66-40999389eeca" providerId="ADAL" clId="{3EE7FBB7-8053-4AF2-87F8-79C44D84C4F0}" dt="2025-10-02T12:41:59.038" v="167" actId="1076"/>
          <ac:picMkLst>
            <pc:docMk/>
            <pc:sldMk cId="3266641871" sldId="262"/>
            <ac:picMk id="16389" creationId="{6D26B8C8-0D2C-E724-36B8-14F87BEB764D}"/>
          </ac:picMkLst>
        </pc:picChg>
        <pc:picChg chg="mod">
          <ac:chgData name="Lindsey Edwards" userId="ada4187f-6e16-4dc8-ac66-40999389eeca" providerId="ADAL" clId="{3EE7FBB7-8053-4AF2-87F8-79C44D84C4F0}" dt="2025-10-02T12:42:02.278" v="168" actId="1076"/>
          <ac:picMkLst>
            <pc:docMk/>
            <pc:sldMk cId="3266641871" sldId="262"/>
            <ac:picMk id="16390" creationId="{B081D582-C7D0-1069-88DC-BA051E41C938}"/>
          </ac:picMkLst>
        </pc:picChg>
      </pc:sldChg>
      <pc:sldChg chg="addSp modSp mod">
        <pc:chgData name="Lindsey Edwards" userId="ada4187f-6e16-4dc8-ac66-40999389eeca" providerId="ADAL" clId="{3EE7FBB7-8053-4AF2-87F8-79C44D84C4F0}" dt="2025-10-02T12:41:50.745" v="165" actId="1076"/>
        <pc:sldMkLst>
          <pc:docMk/>
          <pc:sldMk cId="3415701307" sldId="264"/>
        </pc:sldMkLst>
        <pc:spChg chg="mod">
          <ac:chgData name="Lindsey Edwards" userId="ada4187f-6e16-4dc8-ac66-40999389eeca" providerId="ADAL" clId="{3EE7FBB7-8053-4AF2-87F8-79C44D84C4F0}" dt="2025-10-02T12:41:50.745" v="165" actId="1076"/>
          <ac:spMkLst>
            <pc:docMk/>
            <pc:sldMk cId="3415701307" sldId="264"/>
            <ac:spMk id="3" creationId="{32197586-FCF6-EB96-BCE9-604E19EE8B6F}"/>
          </ac:spMkLst>
        </pc:spChg>
        <pc:graphicFrameChg chg="mod modGraphic">
          <ac:chgData name="Lindsey Edwards" userId="ada4187f-6e16-4dc8-ac66-40999389eeca" providerId="ADAL" clId="{3EE7FBB7-8053-4AF2-87F8-79C44D84C4F0}" dt="2025-10-02T12:37:23.007" v="144" actId="20577"/>
          <ac:graphicFrameMkLst>
            <pc:docMk/>
            <pc:sldMk cId="3415701307" sldId="264"/>
            <ac:graphicFrameMk id="2" creationId="{97C1223A-3234-38EB-057F-EB4E943086EA}"/>
          </ac:graphicFrameMkLst>
        </pc:graphicFrameChg>
        <pc:cxnChg chg="add mod">
          <ac:chgData name="Lindsey Edwards" userId="ada4187f-6e16-4dc8-ac66-40999389eeca" providerId="ADAL" clId="{3EE7FBB7-8053-4AF2-87F8-79C44D84C4F0}" dt="2025-10-02T12:34:45.430" v="110" actId="1582"/>
          <ac:cxnSpMkLst>
            <pc:docMk/>
            <pc:sldMk cId="3415701307" sldId="264"/>
            <ac:cxnSpMk id="5" creationId="{F30BD15B-F72F-9785-EE50-C6588D3B6119}"/>
          </ac:cxnSpMkLst>
        </pc:cxnChg>
        <pc:cxnChg chg="add mod">
          <ac:chgData name="Lindsey Edwards" userId="ada4187f-6e16-4dc8-ac66-40999389eeca" providerId="ADAL" clId="{3EE7FBB7-8053-4AF2-87F8-79C44D84C4F0}" dt="2025-10-02T12:34:58.955" v="112" actId="1076"/>
          <ac:cxnSpMkLst>
            <pc:docMk/>
            <pc:sldMk cId="3415701307" sldId="264"/>
            <ac:cxnSpMk id="6" creationId="{59767BB2-99E8-ED48-3640-2AA120F2AD0A}"/>
          </ac:cxnSpMkLst>
        </pc:cxnChg>
      </pc:sldChg>
      <pc:sldChg chg="modSp mod">
        <pc:chgData name="Lindsey Edwards" userId="ada4187f-6e16-4dc8-ac66-40999389eeca" providerId="ADAL" clId="{3EE7FBB7-8053-4AF2-87F8-79C44D84C4F0}" dt="2025-10-02T12:58:52.525" v="616" actId="20577"/>
        <pc:sldMkLst>
          <pc:docMk/>
          <pc:sldMk cId="3948179002" sldId="265"/>
        </pc:sldMkLst>
        <pc:spChg chg="mod">
          <ac:chgData name="Lindsey Edwards" userId="ada4187f-6e16-4dc8-ac66-40999389eeca" providerId="ADAL" clId="{3EE7FBB7-8053-4AF2-87F8-79C44D84C4F0}" dt="2025-10-02T12:41:42.325" v="164" actId="1076"/>
          <ac:spMkLst>
            <pc:docMk/>
            <pc:sldMk cId="3948179002" sldId="265"/>
            <ac:spMk id="3" creationId="{D100C3C8-BD46-B80B-FCF8-8A980E4C75FF}"/>
          </ac:spMkLst>
        </pc:spChg>
        <pc:graphicFrameChg chg="mod modGraphic">
          <ac:chgData name="Lindsey Edwards" userId="ada4187f-6e16-4dc8-ac66-40999389eeca" providerId="ADAL" clId="{3EE7FBB7-8053-4AF2-87F8-79C44D84C4F0}" dt="2025-10-02T12:58:52.525" v="616" actId="20577"/>
          <ac:graphicFrameMkLst>
            <pc:docMk/>
            <pc:sldMk cId="3948179002" sldId="265"/>
            <ac:graphicFrameMk id="2" creationId="{B26360B2-0F4B-6F86-DB56-E20D9D5DE5C4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183EE2-B6FB-3635-2A99-B2C51053B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95B8B8-A360-4AD1-453D-3B45DAA7FD3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AA570D-A248-4AF6-807D-55677599F4DD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BE881F9-B88D-328A-6E6E-D698C658E3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BF38635-1288-FE68-5BE2-9FC3C1EAB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54B5A-0D05-F43B-4639-BD14D6D67A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859A8-5B9A-04AB-AFCE-0D1C08AB3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3343BE-7DE0-4AB0-BF4C-37A9F8ECB9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3343BE-7DE0-4AB0-BF4C-37A9F8ECB991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585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88920-5572-34CE-0459-E2C95C95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C78BE-7513-46FB-88CC-9EC33C7F2902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830B9-27CC-3451-05AC-A36A59D47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B60E-CEB6-B149-D098-18C23EAC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4ADD9-8053-4A89-8881-33919E8E8B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54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AEA0E-8425-EBB6-8CD8-3DAFD228B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32E90-0BA4-4D0A-81CF-5BFB2E73166F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A9633-C0A1-8A58-F6E4-A6163D58A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FABC5-5DD9-218D-3738-C9C78A61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C40E8-FBBB-4598-94FB-A3A37FEF53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56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5B668-B56D-0B10-B001-2AADDDC5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3459-B263-468B-9D7C-74455D89267F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95D47-01BA-701B-EE6A-5DFE89E29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BA861-337F-01F2-2AAE-284A04C7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63723-B238-4B70-8394-E0EFAE7A9F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2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07CC-2ACF-05C8-0C1D-E16FEF8DD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83289-A0FF-433E-8253-4AB459D0CF67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2F9CE-92D0-C356-EBD1-E3DF3DAB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61A4E-52B3-63D1-5A73-65A6FB27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B0EE9-675A-4BA6-91F1-F6063BDE08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3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0C2F9-ACAD-8AF9-35D9-82D63433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72540-CCF7-4054-9D35-8ACE561FD7EA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41455-7F3B-447B-5640-7C1F41A38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A471C-5C4A-0AE8-C1A2-83EAC412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D593F-5B3F-4E73-AAE9-CA34AF3295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41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9041F-1AD7-3DB6-93A2-4C1C58EC3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E5C9-E87C-4482-A35C-5826E91FCC8B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55027-5CEC-13AC-A39D-AE0A00D9F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4E39C-9F47-9334-1AA9-DB6D3DF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F5F92-C591-402C-B3E1-1FEC4AEA08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70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A27597-1F5F-4896-67EC-7159DD2BA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8AF1C-8B2B-4E14-A002-7D25AC3407D6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C80545-B652-6066-D9D4-B45E15078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18D3E1-68B0-5CCF-7894-25844AC41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8B7EA-616C-4469-95A2-2F91009A39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3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E8E483-096A-C5EC-BEE0-A0603A5F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913A9-33D7-4536-9A9E-42E4E06EE0BC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46F86-D5A6-2CF3-1435-5707F90E8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A2DE9-4652-DB5C-7E13-A7A5A6A7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4B0CE-4D7C-4171-801F-225D6CB3D7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3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0942A-1568-D12A-0F23-533BD110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DD150-84EF-4A81-B46F-22E63A66C1D4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DC3352-4FE7-B505-D71A-A49358CAB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9360D-29C6-6F07-9F59-083F1EEC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29264-D3AC-4E70-90A2-91EE6FA04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17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1388C-3F57-5379-C47B-74C28326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4E67F-A78D-45A0-A42D-CF576FA64827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87866-7184-4071-31CB-0323CE5C6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CA17D-6302-55C2-4C1C-F8BA1777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B6ACB-691B-41F8-9E3D-E856FCA8D8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3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5E48F-23B7-3BC7-109D-27BDBDFF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0E471-6D98-4C29-8DC5-58AE9BBF0658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EF158B-4AA5-F948-ADB9-C0A82F237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3D089-FAED-0AC3-80BC-B42C0553A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4DDF2-91BC-4B74-B6CA-E85C216820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61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D638F4C-EF6B-117C-9D3C-9CFFC534C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1AE86FC-F062-38EA-DB5F-0EFF30318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D708F-B04D-C542-82E6-DDDA97457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E6EB29-C48A-4F12-B4E7-7016DC874B46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1DFD6-2F68-58AA-9BC2-1C3CC15B3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EE8CE-A38C-4F30-71E0-74BA246FC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16E84C-09E8-4DAA-80F5-FA0AA951D6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A blue wave with white text&#10;&#10;Description automatically generated">
            <a:extLst>
              <a:ext uri="{FF2B5EF4-FFF2-40B4-BE49-F238E27FC236}">
                <a16:creationId xmlns:a16="http://schemas.microsoft.com/office/drawing/2014/main" id="{ED91E730-B8D1-509A-3375-ABB9FBF31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31F7F2-A55F-8E84-93C1-25F29EBD4A40}"/>
              </a:ext>
            </a:extLst>
          </p:cNvPr>
          <p:cNvSpPr txBox="1"/>
          <p:nvPr/>
        </p:nvSpPr>
        <p:spPr>
          <a:xfrm>
            <a:off x="1383323" y="1336431"/>
            <a:ext cx="52988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Year 8 Reading Lists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5B4F5DEE-A445-A17E-406C-FDA391428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2F2575-3AE5-C239-8C29-898F2DF71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267917"/>
              </p:ext>
            </p:extLst>
          </p:nvPr>
        </p:nvGraphicFramePr>
        <p:xfrm>
          <a:off x="787400" y="708333"/>
          <a:ext cx="10617200" cy="5016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2092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332893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086707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039816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875692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DRAMA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FOOD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MUSIC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DK's Children's Book of Art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Phaidon's The Art Book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Story of Art by E. H.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Gombrich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Black Artists Shaping the World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Just Draw It &amp; Just Paint It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by Sam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Piyasena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 &amp; Beverly Philp</a:t>
                      </a:r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Blood Brothers-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Willy Russell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Shakespearean Insults - The Globe Theatre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Noughts And Crosses - Dominic Cooke.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All About Theatre- National Theatre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Dna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- Dennis Kelly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Too Much Punch For Judy - Mark Wheeler 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Y7 - Making Mechanical Cards By Sheila Sturrock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Paper Engineering For Pop-up Books And Cards By Mark Hiner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Y8 - Go: A Kidd’s Guide To Graphic Design – Chip Kidd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A Kids Book About Design – Jason Mayden </a:t>
                      </a:r>
                      <a:r>
                        <a:rPr kumimoji="0" lang="en-GB" sz="12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(Dk, 2025)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Y9 - </a:t>
                      </a:r>
                      <a:r>
                        <a:rPr kumimoji="0" lang="en-GB" sz="12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101 Things I Learned® In Product Design School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 – Sung Jang, Martin Thaler &amp; Matthew Frederick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 </a:t>
                      </a:r>
                      <a:r>
                        <a:rPr kumimoji="0" lang="en-GB" sz="12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Design Thinking Playbook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 – Michael Lewrick, Patrick Link &amp; Larry Leifer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Exploring Food and Nutrition for Key Stage 3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Authors: Yvonne Mackey &amp; Bev Saunder.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Science You Can Eat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Stefan Gates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Are You What You Eat?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DK Publishing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Explores nutrition and how food affects the body 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How Food Works: The Facts Visually Explained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DK Publishing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Story of Food: An Illustrated History of Everything We Eat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DK Publishing</a:t>
                      </a: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AB Guide to Music Theory- Eric Taylor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"The Story of Music" – Howard Goodall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"A History of Music in 50 Instruments" – Philip Wilkinson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"How to Read Music: Reading Music Made Simple" – Helen Cooper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29B0D4C-5DC9-2587-E412-678D7B36E00F}"/>
              </a:ext>
            </a:extLst>
          </p:cNvPr>
          <p:cNvSpPr txBox="1"/>
          <p:nvPr/>
        </p:nvSpPr>
        <p:spPr>
          <a:xfrm>
            <a:off x="685800" y="6018862"/>
            <a:ext cx="61780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BD12-72B9-EEA0-35B1-B968FE0F3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7D7D472F-7DAA-4BE8-A36A-70BF12198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C1223A-3234-38EB-057F-EB4E94308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219508"/>
              </p:ext>
            </p:extLst>
          </p:nvPr>
        </p:nvGraphicFramePr>
        <p:xfrm>
          <a:off x="787400" y="307983"/>
          <a:ext cx="10617200" cy="598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2092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332893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086707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039816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875692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</a:tblGrid>
              <a:tr h="39086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(Curriculum Texts)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(Additional Texts) cont..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(Autobiography)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(History)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(Non-Fiction)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397152">
                <a:tc>
                  <a:txBody>
                    <a:bodyPr/>
                    <a:lstStyle/>
                    <a:p>
                      <a:pPr lvl="0" algn="ctr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Sherlock Holmes</a:t>
                      </a:r>
                    </a:p>
                    <a:p>
                      <a:pPr lvl="0"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lvl="0" algn="ctr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World War 1 Poetry</a:t>
                      </a:r>
                    </a:p>
                    <a:p>
                      <a:pPr lvl="0"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lvl="0" algn="ctr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Animal Farm</a:t>
                      </a:r>
                    </a:p>
                    <a:p>
                      <a:pPr lvl="0"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lvl="0" algn="ctr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Romeo and Juliet</a:t>
                      </a:r>
                    </a:p>
                    <a:p>
                      <a:pPr lvl="0"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lvl="0" algn="ctr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Non-Fiction speech writing</a:t>
                      </a:r>
                    </a:p>
                    <a:p>
                      <a:pPr lvl="0"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Bone Sparrow</a:t>
                      </a:r>
                    </a:p>
                    <a:p>
                      <a:pPr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(Additional Texts)</a:t>
                      </a:r>
                    </a:p>
                    <a:p>
                      <a:pPr algn="ctr"/>
                      <a:endParaRPr lang="en-GB" sz="1200" dirty="0"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Further Sherlock Holes stories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Murder Most Unladylike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Agatha Christie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Enola Holmes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Poetry- Seigfried Sassoon, Wilfred Owen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1984, Brave New World, The Hunger Games</a:t>
                      </a:r>
                    </a:p>
                    <a:p>
                      <a:pPr algn="ctr"/>
                      <a:endParaRPr lang="en-GB" sz="1200" dirty="0"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Never Let Me Go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Pearl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Lord of the Flies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Metamorphosis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Shakespeare- Othello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A Midsummer Night’s Dream Hamlet, Noughts and Crosses West Side Story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Winston Churchill’s speeches Barack Obama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Michelle Obama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Boy at the Back of the Class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The Arrival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No Ballet Shoes in Syria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Pie in the Sky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The Ones that Disappeared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Mud, Sweat and Tears – Bear Grylls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Accidental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Advernturer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– Ben Fogel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The Crocodile Hunter: The Incredible Life and Adventures of Steve and Terri Irwin 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Medical Milestones and Crazy Cures – Chris van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Tulleken</a:t>
                      </a:r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Archimedes and the Door of Science – Jeanne Bendick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Galen and the Gateway to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Medecine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– Jeanne Bendick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On a beam of light: A story of Albert Einstein – Jennifer Berne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The Space Race – John Hamilton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Horrible Science Collection – Nick Arnold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Ground Control to Majo Tim – Clive Gifford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Your Brilliant body – Chris and Xand van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Tulleken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Life of Earth – David Attenborough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Science Book: Big Ideas Simply Explained – Dorling Kindersley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Periodic Table Book: A Visual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Encyclopedia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 of the Elements – Dorling Kindersley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Astrophysics for Young People in a hurry – Neil deGrasse Tyson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Dissappearing Spoon – Sam Ken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Deadly Detectives – Steve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Backshall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197586-FCF6-EB96-BCE9-604E19EE8B6F}"/>
              </a:ext>
            </a:extLst>
          </p:cNvPr>
          <p:cNvSpPr txBox="1"/>
          <p:nvPr/>
        </p:nvSpPr>
        <p:spPr>
          <a:xfrm>
            <a:off x="678224" y="6376443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30BD15B-F72F-9785-EE50-C6588D3B6119}"/>
              </a:ext>
            </a:extLst>
          </p:cNvPr>
          <p:cNvCxnSpPr/>
          <p:nvPr/>
        </p:nvCxnSpPr>
        <p:spPr>
          <a:xfrm>
            <a:off x="773723" y="3083169"/>
            <a:ext cx="229772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9767BB2-99E8-ED48-3640-2AA120F2AD0A}"/>
              </a:ext>
            </a:extLst>
          </p:cNvPr>
          <p:cNvCxnSpPr/>
          <p:nvPr/>
        </p:nvCxnSpPr>
        <p:spPr>
          <a:xfrm>
            <a:off x="773723" y="3429000"/>
            <a:ext cx="229772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701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42C0-B7AF-4EC4-1FF3-DB55AEFFD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96F0271E-896B-3C98-1E74-4DCDD5D9D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64B2E2D-4157-5100-2AAC-66E32FF86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816441"/>
              </p:ext>
            </p:extLst>
          </p:nvPr>
        </p:nvGraphicFramePr>
        <p:xfrm>
          <a:off x="411284" y="442279"/>
          <a:ext cx="11369431" cy="5596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2234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433993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144807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375813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922584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(Fiction)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(Africa)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(Fair Trade)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(Forest Biomes)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(Rivers and Floods)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Hybrids – David Thorpe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Hitchhiker’s Guide to the Galaxy – Douglas Adams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War of the Worlds – HG Wells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Journey to the Centre of the Earth – Jules Verne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Pig-Heart Boy – Malorie Blackman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Flesh Market – Nicola Morgan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Knife of never letting go – Patrick Ness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Larklight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trilogy – Philip Reeve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Uglies – Scott Westerfield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Discworld Series – Terry Pratchett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Africa, Amazing Africa by Atinuke 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South Africa by Claire Throp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Black and British’ by David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Olusoga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 Long Walk to Water by Linda Sue Park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I Dreamed of Africa by Kuki Gallmann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When Stars are Scattered by Victoria Jamieson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Fair Trade First by Sarah Ridley</a:t>
                      </a:r>
                    </a:p>
                    <a:p>
                      <a:pPr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Food and Fair Trade by Paul Mason</a:t>
                      </a:r>
                    </a:p>
                    <a:p>
                      <a:pPr algn="ctr"/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Fighting the Banana Wars and Other Fairtrade Battles by Harriet Lamb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Many Biomes, One Earth: Exploring Terrestrial Biomes of North and South America by Sneed B. Collard III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The Incredible Ecosystems of Planet Earth by Rachel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Ignotofsky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Can You Hear The Trees Talking?: Discovering the Hidden Life of the Forest by Peter Wohlleben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Rain Forests (Explore My World) by </a:t>
                      </a:r>
                      <a:r>
                        <a:rPr lang="en-GB" sz="1200" kern="1200" dirty="0" err="1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Marfé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Ferguson Delano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Amazing Rivers: 100+ Waterways That Will Boggle Your Mind by Julie Vosburgh Agnone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The River Thief: a spellbinding tale of folklore and forgotten magic by Hannah Peck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Raging Rivers by Anita Ganeri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Rivers: An incredible journey from source to sea by Simon Chapman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675C3A6-5B05-DC08-4FC0-683DC5D2B581}"/>
              </a:ext>
            </a:extLst>
          </p:cNvPr>
          <p:cNvSpPr txBox="1"/>
          <p:nvPr/>
        </p:nvSpPr>
        <p:spPr>
          <a:xfrm>
            <a:off x="411284" y="6237502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2945200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2B94F-9E3A-665C-D68B-929A1325B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B4A2A164-0967-9FE2-C115-C06BDB1FC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26360B2-0F4B-6F86-DB56-E20D9D5DE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73248"/>
              </p:ext>
            </p:extLst>
          </p:nvPr>
        </p:nvGraphicFramePr>
        <p:xfrm>
          <a:off x="469900" y="358888"/>
          <a:ext cx="11252200" cy="6011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440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4005056523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62181649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2343082364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11460814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MATHS</a:t>
                      </a:r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(Industrial Revolution)</a:t>
                      </a:r>
                      <a:endParaRPr lang="en-GB" sz="8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(Slave Trade)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(Russian Revolution)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(WW1)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55413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50 Mathematical Ideas you really need to know – Tony Crilly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Math Book – Clifford A. </a:t>
                      </a:r>
                      <a:r>
                        <a:rPr lang="en-GB" sz="12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Pickover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Aha! Insight &amp; Aha! Gotcha –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Martin Gardner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My Best Mathematical and logic Puzzles – Martin Gardner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Thrilling Adventures of Lovelace and Babbage – Sydney Padua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My name is Victoria by Lucy Worsley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Beloved by Alison Rattle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Constable and Toop by Gareth P Jones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Madness by Alison Rattle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Witchfinder by Ruth Warburton </a:t>
                      </a:r>
                      <a:endParaRPr lang="en-GB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Frost Hollow Hall by Emma Carroll 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My Name’s not Friday by Jon Walter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Chains by Laurie Halse Anderson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Freedom by Catherine Johnson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Story of Slavery by Sarah Courtauld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Deep Blue Between by Ayesha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Harruna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Attah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Ice Whisperers by Helenka Stachera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Tzar’s Curious Runaways by Robin Scott-Elliot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 err="1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Nevertell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by Katharine Orton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Spies in St. Petersburg by Katherine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Woodfine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Raven’s Children by Yulia Yakovleva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Loyal Creatures by Morris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Gleitzman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Across the Divide by Anne Booth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Dusk by Eve Edwards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Valentine Joe by Rebecca Stevens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Anzac Boys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Poppy by Mary Hooper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Stay Where You Are and Then Leave by John Boyne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Private Peaceful by Michael Morpurgo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Foreshadowing by Marcus Sedgwick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100C3C8-BD46-B80B-FCF8-8A980E4C75FF}"/>
              </a:ext>
            </a:extLst>
          </p:cNvPr>
          <p:cNvSpPr txBox="1"/>
          <p:nvPr/>
        </p:nvSpPr>
        <p:spPr>
          <a:xfrm>
            <a:off x="376115" y="6368307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3948179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A blue and white wavy background&#10;&#10;Description automatically generated with medium confidence">
            <a:extLst>
              <a:ext uri="{FF2B5EF4-FFF2-40B4-BE49-F238E27FC236}">
                <a16:creationId xmlns:a16="http://schemas.microsoft.com/office/drawing/2014/main" id="{3FCC27F1-BFCE-258A-EA72-57F753A1A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800"/>
            <a:ext cx="121920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2">
            <a:extLst>
              <a:ext uri="{FF2B5EF4-FFF2-40B4-BE49-F238E27FC236}">
                <a16:creationId xmlns:a16="http://schemas.microsoft.com/office/drawing/2014/main" id="{6D26B8C8-0D2C-E724-36B8-14F87BEB7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308" y="261938"/>
            <a:ext cx="1419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4">
            <a:extLst>
              <a:ext uri="{FF2B5EF4-FFF2-40B4-BE49-F238E27FC236}">
                <a16:creationId xmlns:a16="http://schemas.microsoft.com/office/drawing/2014/main" id="{B081D582-C7D0-1069-88DC-BA051E41C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5664200"/>
            <a:ext cx="25209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64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1077</Words>
  <Application>Microsoft Office PowerPoint</Application>
  <PresentationFormat>Widescreen</PresentationFormat>
  <Paragraphs>224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James Calvert Spence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Brown</dc:creator>
  <cp:lastModifiedBy>Lindsey Edwards</cp:lastModifiedBy>
  <cp:revision>4</cp:revision>
  <dcterms:created xsi:type="dcterms:W3CDTF">2025-01-20T13:37:32Z</dcterms:created>
  <dcterms:modified xsi:type="dcterms:W3CDTF">2025-10-02T12:58:59Z</dcterms:modified>
</cp:coreProperties>
</file>